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4"/>
  </p:notesMasterIdLst>
  <p:sldIdLst>
    <p:sldId id="256" r:id="rId2"/>
    <p:sldId id="259" r:id="rId3"/>
    <p:sldId id="261" r:id="rId4"/>
    <p:sldId id="315" r:id="rId5"/>
    <p:sldId id="285" r:id="rId6"/>
    <p:sldId id="371" r:id="rId7"/>
    <p:sldId id="407" r:id="rId8"/>
    <p:sldId id="397" r:id="rId9"/>
    <p:sldId id="398" r:id="rId10"/>
    <p:sldId id="408" r:id="rId11"/>
    <p:sldId id="399" r:id="rId12"/>
    <p:sldId id="268" r:id="rId13"/>
    <p:sldId id="264" r:id="rId14"/>
    <p:sldId id="291" r:id="rId15"/>
    <p:sldId id="295" r:id="rId16"/>
    <p:sldId id="263" r:id="rId17"/>
    <p:sldId id="320" r:id="rId18"/>
    <p:sldId id="266" r:id="rId19"/>
    <p:sldId id="294" r:id="rId20"/>
    <p:sldId id="297" r:id="rId21"/>
    <p:sldId id="347" r:id="rId22"/>
    <p:sldId id="324" r:id="rId23"/>
    <p:sldId id="323" r:id="rId24"/>
    <p:sldId id="409" r:id="rId25"/>
    <p:sldId id="415" r:id="rId26"/>
    <p:sldId id="377" r:id="rId27"/>
    <p:sldId id="378" r:id="rId28"/>
    <p:sldId id="410" r:id="rId29"/>
    <p:sldId id="411" r:id="rId30"/>
    <p:sldId id="396" r:id="rId31"/>
    <p:sldId id="300" r:id="rId32"/>
    <p:sldId id="385" r:id="rId33"/>
    <p:sldId id="365" r:id="rId34"/>
    <p:sldId id="384" r:id="rId35"/>
    <p:sldId id="400" r:id="rId36"/>
    <p:sldId id="386" r:id="rId37"/>
    <p:sldId id="368" r:id="rId38"/>
    <p:sldId id="277" r:id="rId39"/>
    <p:sldId id="412" r:id="rId40"/>
    <p:sldId id="279" r:id="rId41"/>
    <p:sldId id="274" r:id="rId42"/>
    <p:sldId id="389" r:id="rId43"/>
    <p:sldId id="414" r:id="rId44"/>
    <p:sldId id="391" r:id="rId45"/>
    <p:sldId id="390" r:id="rId46"/>
    <p:sldId id="392" r:id="rId47"/>
    <p:sldId id="402" r:id="rId48"/>
    <p:sldId id="403" r:id="rId49"/>
    <p:sldId id="406" r:id="rId50"/>
    <p:sldId id="405" r:id="rId51"/>
    <p:sldId id="281" r:id="rId52"/>
    <p:sldId id="312" r:id="rId53"/>
  </p:sldIdLst>
  <p:sldSz cx="18288000" cy="10287000"/>
  <p:notesSz cx="6858000" cy="9144000"/>
  <p:embeddedFontLst>
    <p:embeddedFont>
      <p:font typeface="TT Commons Pro Bold" charset="-52"/>
      <p:regular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Aharoni" charset="-79"/>
      <p:bold r:id="rId60"/>
    </p:embeddedFont>
    <p:embeddedFont>
      <p:font typeface="Segoe UI" pitchFamily="34" charset="0"/>
      <p:regular r:id="rId61"/>
      <p:bold r:id="rId62"/>
      <p:italic r:id="rId63"/>
      <p:boldItalic r:id="rId64"/>
    </p:embeddedFont>
    <p:embeddedFont>
      <p:font typeface="Tahoma" pitchFamily="34" charset="0"/>
      <p:regular r:id="rId65"/>
      <p:bold r:id="rId66"/>
    </p:embeddedFont>
    <p:embeddedFont>
      <p:font typeface="Modern No. 20" charset="0"/>
      <p:regular r:id="rId67"/>
    </p:embeddedFont>
    <p:embeddedFont>
      <p:font typeface="TT Commons Pro" charset="-52"/>
      <p:regular r:id="rId68"/>
    </p:embeddedFont>
    <p:embeddedFont>
      <p:font typeface="Noto Serif Display Light"/>
      <p:regular r:id="rId69"/>
    </p:embeddedFont>
  </p:embeddedFontLst>
  <p:defaultTextStyle>
    <a:defPPr>
      <a:defRPr lang="en-US"/>
    </a:defPPr>
    <a:lvl1pPr marL="0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6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1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57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3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28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14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98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85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2D2B"/>
    <a:srgbClr val="680000"/>
    <a:srgbClr val="002A00"/>
    <a:srgbClr val="F9EBB1"/>
    <a:srgbClr val="E1FBA7"/>
    <a:srgbClr val="CFFDB5"/>
    <a:srgbClr val="004600"/>
    <a:srgbClr val="A5FB75"/>
    <a:srgbClr val="381514"/>
    <a:srgbClr val="F1F5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4" autoAdjust="0"/>
    <p:restoredTop sz="95501" autoAdjust="0"/>
  </p:normalViewPr>
  <p:slideViewPr>
    <p:cSldViewPr>
      <p:cViewPr>
        <p:scale>
          <a:sx n="30" d="100"/>
          <a:sy n="30" d="100"/>
        </p:scale>
        <p:origin x="-77" y="-7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792D2B"/>
            </a:solidFill>
            <a:ln>
              <a:solidFill>
                <a:prstClr val="white"/>
              </a:solidFill>
            </a:ln>
          </c:spPr>
          <c:dLbls>
            <c:dLbl>
              <c:idx val="0"/>
              <c:layout>
                <c:manualLayout>
                  <c:x val="1.4583333333333337E-2"/>
                  <c:y val="-2.187499730868635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1458333333333341E-2"/>
                  <c:y val="-1.718750000000008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666666666666667E-2"/>
                  <c:y val="-3.281249596302954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64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5625E-2"/>
                  <c:y val="-2.96874963475029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79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4400" b="1">
                    <a:solidFill>
                      <a:srgbClr val="68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Заседания Собрания депутатов</c:v>
                </c:pt>
                <c:pt idx="1">
                  <c:v>Постановления</c:v>
                </c:pt>
                <c:pt idx="2">
                  <c:v>Распоряжения по основной деятельности</c:v>
                </c:pt>
                <c:pt idx="3">
                  <c:v>Распоряжения по личному составу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170</c:v>
                </c:pt>
                <c:pt idx="2">
                  <c:v>64</c:v>
                </c:pt>
                <c:pt idx="3">
                  <c:v>79</c:v>
                </c:pt>
              </c:numCache>
            </c:numRef>
          </c:val>
          <c:shape val="cylinder"/>
        </c:ser>
        <c:dLbls>
          <c:showVal val="1"/>
        </c:dLbls>
        <c:gapWidth val="75"/>
        <c:shape val="box"/>
        <c:axId val="174689664"/>
        <c:axId val="173216896"/>
        <c:axId val="173311296"/>
      </c:bar3DChart>
      <c:catAx>
        <c:axId val="1746896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400" b="1">
                <a:solidFill>
                  <a:srgbClr val="381514"/>
                </a:solidFill>
              </a:defRPr>
            </a:pPr>
            <a:endParaRPr lang="ru-RU"/>
          </a:p>
        </c:txPr>
        <c:crossAx val="173216896"/>
        <c:crosses val="autoZero"/>
        <c:auto val="1"/>
        <c:lblAlgn val="ctr"/>
        <c:lblOffset val="100"/>
      </c:catAx>
      <c:valAx>
        <c:axId val="173216896"/>
        <c:scaling>
          <c:orientation val="minMax"/>
        </c:scaling>
        <c:axPos val="l"/>
        <c:numFmt formatCode="General" sourceLinked="1"/>
        <c:majorTickMark val="none"/>
        <c:tickLblPos val="nextTo"/>
        <c:crossAx val="174689664"/>
        <c:crosses val="autoZero"/>
        <c:crossBetween val="between"/>
      </c:valAx>
      <c:serAx>
        <c:axId val="173311296"/>
        <c:scaling>
          <c:orientation val="minMax"/>
        </c:scaling>
        <c:delete val="1"/>
        <c:axPos val="b"/>
        <c:tickLblPos val="none"/>
        <c:crossAx val="173216896"/>
        <c:crosses val="autoZero"/>
      </c:serAx>
    </c:plotArea>
    <c:legend>
      <c:legendPos val="b"/>
      <c:layout/>
    </c:legend>
    <c:plotVisOnly val="1"/>
  </c:chart>
  <c:spPr>
    <a:gradFill>
      <a:gsLst>
        <a:gs pos="0">
          <a:srgbClr val="C0504D">
            <a:alpha val="2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solidFill>
        <a:schemeClr val="bg1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sz="8000" u="sng" dirty="0">
                <a:solidFill>
                  <a:srgbClr val="FF0000"/>
                </a:solidFill>
                <a:cs typeface="Aharoni" pitchFamily="2" charset="-79"/>
              </a:rPr>
              <a:t>Доходы бюджета</a:t>
            </a:r>
          </a:p>
        </c:rich>
      </c:tx>
      <c:layout>
        <c:manualLayout>
          <c:xMode val="edge"/>
          <c:yMode val="edge"/>
          <c:x val="1.8289041994750659E-2"/>
          <c:y val="9.1254425001317738E-3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1458333333333341E-2"/>
          <c:y val="6.4989394454987984E-2"/>
          <c:w val="0.71017281824146983"/>
          <c:h val="0.816861112867119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бюджета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5221</c:v>
                </c:pt>
                <c:pt idx="1">
                  <c:v>16059.4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3200" b="1">
                <a:solidFill>
                  <a:srgbClr val="381514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3200" b="1">
                <a:solidFill>
                  <a:srgbClr val="381514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</c:legendEntry>
      <c:layout>
        <c:manualLayout>
          <c:xMode val="edge"/>
          <c:yMode val="edge"/>
          <c:x val="0.69628387467191599"/>
          <c:y val="0.35111774060419543"/>
          <c:w val="0.30163279199475257"/>
          <c:h val="0.384044846400360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sz="8000" u="sng" dirty="0" smtClean="0">
                <a:solidFill>
                  <a:srgbClr val="FF0000"/>
                </a:solidFill>
                <a:cs typeface="Aharoni" pitchFamily="2" charset="-79"/>
              </a:rPr>
              <a:t>Расходы бюджета</a:t>
            </a:r>
            <a:endParaRPr lang="ru-RU" sz="8000" u="sng" dirty="0">
              <a:solidFill>
                <a:srgbClr val="FF0000"/>
              </a:solidFill>
              <a:cs typeface="Aharoni" pitchFamily="2" charset="-79"/>
            </a:endParaRPr>
          </a:p>
        </c:rich>
      </c:tx>
      <c:layout>
        <c:manualLayout>
          <c:xMode val="edge"/>
          <c:yMode val="edge"/>
          <c:x val="0.13680713253959262"/>
          <c:y val="4.8342568290074848E-4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2128404781696061E-2"/>
          <c:y val="5.6364246135899694E-2"/>
          <c:w val="0.64388021631214798"/>
          <c:h val="0.834993778555458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explosion val="25"/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8070.3</c:v>
                </c:pt>
                <c:pt idx="1">
                  <c:v>361.6</c:v>
                </c:pt>
                <c:pt idx="2">
                  <c:v>39.5</c:v>
                </c:pt>
                <c:pt idx="3">
                  <c:v>4731</c:v>
                </c:pt>
                <c:pt idx="4">
                  <c:v>0.9</c:v>
                </c:pt>
                <c:pt idx="5">
                  <c:v>9</c:v>
                </c:pt>
                <c:pt idx="6">
                  <c:v>8676.5</c:v>
                </c:pt>
                <c:pt idx="7">
                  <c:v>224.5</c:v>
                </c:pt>
                <c:pt idx="8">
                  <c:v>10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2400" b="1">
                <a:solidFill>
                  <a:srgbClr val="381514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>
                <a:solidFill>
                  <a:srgbClr val="381514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</c:legendEntry>
      <c:layout>
        <c:manualLayout>
          <c:xMode val="edge"/>
          <c:yMode val="edge"/>
          <c:x val="0.69211720800524856"/>
          <c:y val="2.7256731797414242E-2"/>
          <c:w val="0.30163279199475279"/>
          <c:h val="0.9519460484106157"/>
        </c:manualLayout>
      </c:layout>
      <c:txPr>
        <a:bodyPr/>
        <a:lstStyle/>
        <a:p>
          <a:pPr>
            <a:defRPr sz="2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EE44D-A16E-48A0-9145-5803B123B2F3}" type="doc">
      <dgm:prSet loTypeId="urn:microsoft.com/office/officeart/2005/8/layout/venn1" loCatId="relationship" qsTypeId="urn:microsoft.com/office/officeart/2005/8/quickstyle/simple2" qsCatId="simple" csTypeId="urn:microsoft.com/office/officeart/2005/8/colors/colorful1" csCatId="colorful" phldr="1"/>
      <dgm:spPr/>
    </dgm:pt>
    <dgm:pt modelId="{A6241E03-0C26-4392-B0F2-4B2604BD61B4}">
      <dgm:prSet phldrT="[Текст]" custT="1"/>
      <dgm:spPr/>
      <dgm:t>
        <a:bodyPr/>
        <a:lstStyle/>
        <a:p>
          <a:r>
            <a:rPr lang="ru-RU" sz="4000" b="1" dirty="0" smtClean="0">
              <a:cs typeface="Aharoni" pitchFamily="2" charset="-79"/>
            </a:rPr>
            <a:t>ремонт и отсыпка дорог</a:t>
          </a:r>
          <a:endParaRPr lang="ru-RU" sz="4000" b="1" dirty="0">
            <a:cs typeface="Aharoni" pitchFamily="2" charset="-79"/>
          </a:endParaRPr>
        </a:p>
      </dgm:t>
    </dgm:pt>
    <dgm:pt modelId="{B90B8A16-7B5C-4E56-BB92-E718E01819BB}" type="parTrans" cxnId="{38BA75C1-8521-468D-AC31-BB598E6317A1}">
      <dgm:prSet/>
      <dgm:spPr/>
      <dgm:t>
        <a:bodyPr/>
        <a:lstStyle/>
        <a:p>
          <a:endParaRPr lang="ru-RU"/>
        </a:p>
      </dgm:t>
    </dgm:pt>
    <dgm:pt modelId="{7299C9DA-0836-4879-A8CD-AC3129463A6F}" type="sibTrans" cxnId="{38BA75C1-8521-468D-AC31-BB598E6317A1}">
      <dgm:prSet/>
      <dgm:spPr/>
      <dgm:t>
        <a:bodyPr/>
        <a:lstStyle/>
        <a:p>
          <a:endParaRPr lang="ru-RU"/>
        </a:p>
      </dgm:t>
    </dgm:pt>
    <dgm:pt modelId="{43C1BF91-0661-41EA-B1B6-7ACA2949AE0F}">
      <dgm:prSet custT="1"/>
      <dgm:spPr/>
      <dgm:t>
        <a:bodyPr/>
        <a:lstStyle/>
        <a:p>
          <a:r>
            <a:rPr lang="ru-RU" sz="3700" b="1" dirty="0" smtClean="0">
              <a:cs typeface="Aharoni" pitchFamily="2" charset="-79"/>
            </a:rPr>
            <a:t>скашивание сорной растительности</a:t>
          </a:r>
          <a:endParaRPr lang="ru-RU" sz="4000" b="1" dirty="0">
            <a:cs typeface="Aharoni" pitchFamily="2" charset="-79"/>
          </a:endParaRPr>
        </a:p>
      </dgm:t>
    </dgm:pt>
    <dgm:pt modelId="{89E53718-A483-40B5-887F-7BD073A30E06}" type="parTrans" cxnId="{6A33F282-CB56-4A50-900F-6244439AF654}">
      <dgm:prSet/>
      <dgm:spPr/>
      <dgm:t>
        <a:bodyPr/>
        <a:lstStyle/>
        <a:p>
          <a:endParaRPr lang="ru-RU"/>
        </a:p>
      </dgm:t>
    </dgm:pt>
    <dgm:pt modelId="{E11A6E6B-63C2-4874-8B94-FBE921BF828F}" type="sibTrans" cxnId="{6A33F282-CB56-4A50-900F-6244439AF654}">
      <dgm:prSet/>
      <dgm:spPr/>
      <dgm:t>
        <a:bodyPr/>
        <a:lstStyle/>
        <a:p>
          <a:endParaRPr lang="ru-RU"/>
        </a:p>
      </dgm:t>
    </dgm:pt>
    <dgm:pt modelId="{A42B3357-9F3E-448D-804C-44A0F5DA2931}">
      <dgm:prSet custT="1"/>
      <dgm:spPr/>
      <dgm:t>
        <a:bodyPr/>
        <a:lstStyle/>
        <a:p>
          <a:r>
            <a:rPr lang="ru-RU" sz="4000" b="1" dirty="0" smtClean="0">
              <a:cs typeface="Aharoni" pitchFamily="2" charset="-79"/>
            </a:rPr>
            <a:t>содержание домашних животных</a:t>
          </a:r>
          <a:endParaRPr lang="ru-RU" sz="4000" b="1" dirty="0">
            <a:cs typeface="Aharoni" pitchFamily="2" charset="-79"/>
          </a:endParaRPr>
        </a:p>
      </dgm:t>
    </dgm:pt>
    <dgm:pt modelId="{854CC2E8-DEDB-41EB-9ADE-A59F13B0AF11}" type="parTrans" cxnId="{5AD6B29E-54EE-4E29-A372-D82069B800FA}">
      <dgm:prSet/>
      <dgm:spPr/>
      <dgm:t>
        <a:bodyPr/>
        <a:lstStyle/>
        <a:p>
          <a:endParaRPr lang="ru-RU"/>
        </a:p>
      </dgm:t>
    </dgm:pt>
    <dgm:pt modelId="{4B9BC3B4-2607-4EF1-B963-FE2DDC8BE976}" type="sibTrans" cxnId="{5AD6B29E-54EE-4E29-A372-D82069B800FA}">
      <dgm:prSet/>
      <dgm:spPr/>
      <dgm:t>
        <a:bodyPr/>
        <a:lstStyle/>
        <a:p>
          <a:endParaRPr lang="ru-RU"/>
        </a:p>
      </dgm:t>
    </dgm:pt>
    <dgm:pt modelId="{3BF1F764-4F3F-4820-96D1-BF537BE927A2}">
      <dgm:prSet custT="1"/>
      <dgm:spPr/>
      <dgm:t>
        <a:bodyPr/>
        <a:lstStyle/>
        <a:p>
          <a:r>
            <a:rPr lang="ru-RU" sz="4000" b="1" dirty="0" smtClean="0">
              <a:cs typeface="Aharoni" pitchFamily="2" charset="-79"/>
            </a:rPr>
            <a:t>земельно-имущественные отношения</a:t>
          </a:r>
          <a:endParaRPr lang="ru-RU" sz="4000" b="1" dirty="0">
            <a:cs typeface="Aharoni" pitchFamily="2" charset="-79"/>
          </a:endParaRPr>
        </a:p>
      </dgm:t>
    </dgm:pt>
    <dgm:pt modelId="{7D0B35F7-3AF3-46CD-9F4E-DACA0EAA900D}" type="parTrans" cxnId="{4F9EF11A-F4BE-499A-835A-7EDAA05C9F8C}">
      <dgm:prSet/>
      <dgm:spPr/>
      <dgm:t>
        <a:bodyPr/>
        <a:lstStyle/>
        <a:p>
          <a:endParaRPr lang="ru-RU"/>
        </a:p>
      </dgm:t>
    </dgm:pt>
    <dgm:pt modelId="{9F07ABD9-3A76-46F7-BE47-076AE0817F76}" type="sibTrans" cxnId="{4F9EF11A-F4BE-499A-835A-7EDAA05C9F8C}">
      <dgm:prSet/>
      <dgm:spPr/>
      <dgm:t>
        <a:bodyPr/>
        <a:lstStyle/>
        <a:p>
          <a:endParaRPr lang="ru-RU"/>
        </a:p>
      </dgm:t>
    </dgm:pt>
    <dgm:pt modelId="{1BC6BFBE-2AC0-4848-A9BA-78FD6522E973}">
      <dgm:prSet custT="1"/>
      <dgm:spPr/>
      <dgm:t>
        <a:bodyPr/>
        <a:lstStyle/>
        <a:p>
          <a:r>
            <a:rPr lang="ru-RU" sz="4000" b="1" dirty="0" smtClean="0">
              <a:cs typeface="Aharoni" pitchFamily="2" charset="-79"/>
            </a:rPr>
            <a:t>уличное освещение</a:t>
          </a:r>
          <a:endParaRPr lang="ru-RU" sz="4000" b="1" dirty="0">
            <a:cs typeface="Aharoni" pitchFamily="2" charset="-79"/>
          </a:endParaRPr>
        </a:p>
      </dgm:t>
    </dgm:pt>
    <dgm:pt modelId="{5B36E086-FACB-4E89-9703-82BD479B42E2}" type="parTrans" cxnId="{CE379091-769A-4E4F-AF4F-B6BD4E1F0BA3}">
      <dgm:prSet/>
      <dgm:spPr/>
      <dgm:t>
        <a:bodyPr/>
        <a:lstStyle/>
        <a:p>
          <a:endParaRPr lang="ru-RU"/>
        </a:p>
      </dgm:t>
    </dgm:pt>
    <dgm:pt modelId="{7701763D-95A0-4336-A04F-B2A68AE017C5}" type="sibTrans" cxnId="{CE379091-769A-4E4F-AF4F-B6BD4E1F0BA3}">
      <dgm:prSet/>
      <dgm:spPr/>
      <dgm:t>
        <a:bodyPr/>
        <a:lstStyle/>
        <a:p>
          <a:endParaRPr lang="ru-RU"/>
        </a:p>
      </dgm:t>
    </dgm:pt>
    <dgm:pt modelId="{EB0A6CCA-3367-4AED-912A-762A22EE67AD}" type="pres">
      <dgm:prSet presAssocID="{7EDEE44D-A16E-48A0-9145-5803B123B2F3}" presName="compositeShape" presStyleCnt="0">
        <dgm:presLayoutVars>
          <dgm:chMax val="7"/>
          <dgm:dir/>
          <dgm:resizeHandles val="exact"/>
        </dgm:presLayoutVars>
      </dgm:prSet>
      <dgm:spPr/>
    </dgm:pt>
    <dgm:pt modelId="{DF4FA37A-D562-48DF-8023-6DA18DA95422}" type="pres">
      <dgm:prSet presAssocID="{A6241E03-0C26-4392-B0F2-4B2604BD61B4}" presName="circ1" presStyleLbl="vennNode1" presStyleIdx="0" presStyleCnt="5"/>
      <dgm:spPr/>
      <dgm:t>
        <a:bodyPr/>
        <a:lstStyle/>
        <a:p>
          <a:endParaRPr lang="ru-RU"/>
        </a:p>
      </dgm:t>
    </dgm:pt>
    <dgm:pt modelId="{65395CEA-0583-472E-AA95-C060CA6DF5A4}" type="pres">
      <dgm:prSet presAssocID="{A6241E03-0C26-4392-B0F2-4B2604BD61B4}" presName="circ1Tx" presStyleLbl="revTx" presStyleIdx="0" presStyleCnt="0" custLinFactNeighborX="-166" custLinFactNeighborY="13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419BA-9E81-4D5D-A93D-55CD2391F0A1}" type="pres">
      <dgm:prSet presAssocID="{43C1BF91-0661-41EA-B1B6-7ACA2949AE0F}" presName="circ2" presStyleLbl="vennNode1" presStyleIdx="1" presStyleCnt="5"/>
      <dgm:spPr/>
      <dgm:t>
        <a:bodyPr/>
        <a:lstStyle/>
        <a:p>
          <a:endParaRPr lang="ru-RU"/>
        </a:p>
      </dgm:t>
    </dgm:pt>
    <dgm:pt modelId="{BA4218F1-4B53-4508-9F29-BEC0F6AA9C0B}" type="pres">
      <dgm:prSet presAssocID="{43C1BF91-0661-41EA-B1B6-7ACA2949AE0F}" presName="circ2Tx" presStyleLbl="revTx" presStyleIdx="0" presStyleCnt="0" custScaleX="127649" custLinFactNeighborX="-8645" custLinFactNeighborY="-1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BA898-1FE2-4A02-9C23-A77CE5ECE18B}" type="pres">
      <dgm:prSet presAssocID="{A42B3357-9F3E-448D-804C-44A0F5DA2931}" presName="circ3" presStyleLbl="vennNode1" presStyleIdx="2" presStyleCnt="5"/>
      <dgm:spPr/>
      <dgm:t>
        <a:bodyPr/>
        <a:lstStyle/>
        <a:p>
          <a:endParaRPr lang="ru-RU"/>
        </a:p>
      </dgm:t>
    </dgm:pt>
    <dgm:pt modelId="{688A08E6-34A3-40A5-83FA-115E56D64DD4}" type="pres">
      <dgm:prSet presAssocID="{A42B3357-9F3E-448D-804C-44A0F5DA2931}" presName="circ3Tx" presStyleLbl="revTx" presStyleIdx="0" presStyleCnt="0" custScaleX="1200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090F9-2EA2-4FD7-94F7-7C591B4B222D}" type="pres">
      <dgm:prSet presAssocID="{3BF1F764-4F3F-4820-96D1-BF537BE927A2}" presName="circ4" presStyleLbl="vennNode1" presStyleIdx="3" presStyleCnt="5"/>
      <dgm:spPr/>
    </dgm:pt>
    <dgm:pt modelId="{7DA2ECE9-F8D4-4CF4-9F93-6E68B42EEF0D}" type="pres">
      <dgm:prSet presAssocID="{3BF1F764-4F3F-4820-96D1-BF537BE927A2}" presName="circ4Tx" presStyleLbl="revTx" presStyleIdx="0" presStyleCnt="0" custScaleX="1473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E3B6B-51C2-460A-8050-9CC971C35089}" type="pres">
      <dgm:prSet presAssocID="{1BC6BFBE-2AC0-4848-A9BA-78FD6522E973}" presName="circ5" presStyleLbl="vennNode1" presStyleIdx="4" presStyleCnt="5"/>
      <dgm:spPr/>
    </dgm:pt>
    <dgm:pt modelId="{AC554362-2464-4401-8B7C-B1AB22F395A6}" type="pres">
      <dgm:prSet presAssocID="{1BC6BFBE-2AC0-4848-A9BA-78FD6522E973}" presName="circ5Tx" presStyleLbl="revTx" presStyleIdx="0" presStyleCnt="0" custScaleX="122370" custLinFactNeighborX="3860" custLinFactNeighborY="-82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9EF11A-F4BE-499A-835A-7EDAA05C9F8C}" srcId="{7EDEE44D-A16E-48A0-9145-5803B123B2F3}" destId="{3BF1F764-4F3F-4820-96D1-BF537BE927A2}" srcOrd="3" destOrd="0" parTransId="{7D0B35F7-3AF3-46CD-9F4E-DACA0EAA900D}" sibTransId="{9F07ABD9-3A76-46F7-BE47-076AE0817F76}"/>
    <dgm:cxn modelId="{38BA75C1-8521-468D-AC31-BB598E6317A1}" srcId="{7EDEE44D-A16E-48A0-9145-5803B123B2F3}" destId="{A6241E03-0C26-4392-B0F2-4B2604BD61B4}" srcOrd="0" destOrd="0" parTransId="{B90B8A16-7B5C-4E56-BB92-E718E01819BB}" sibTransId="{7299C9DA-0836-4879-A8CD-AC3129463A6F}"/>
    <dgm:cxn modelId="{77B1AD10-A8BC-4DB3-A6E0-DD4399C75B7E}" type="presOf" srcId="{7EDEE44D-A16E-48A0-9145-5803B123B2F3}" destId="{EB0A6CCA-3367-4AED-912A-762A22EE67AD}" srcOrd="0" destOrd="0" presId="urn:microsoft.com/office/officeart/2005/8/layout/venn1"/>
    <dgm:cxn modelId="{CE379091-769A-4E4F-AF4F-B6BD4E1F0BA3}" srcId="{7EDEE44D-A16E-48A0-9145-5803B123B2F3}" destId="{1BC6BFBE-2AC0-4848-A9BA-78FD6522E973}" srcOrd="4" destOrd="0" parTransId="{5B36E086-FACB-4E89-9703-82BD479B42E2}" sibTransId="{7701763D-95A0-4336-A04F-B2A68AE017C5}"/>
    <dgm:cxn modelId="{AD49964A-6618-4E66-87DE-F37181A4B4CE}" type="presOf" srcId="{1BC6BFBE-2AC0-4848-A9BA-78FD6522E973}" destId="{AC554362-2464-4401-8B7C-B1AB22F395A6}" srcOrd="0" destOrd="0" presId="urn:microsoft.com/office/officeart/2005/8/layout/venn1"/>
    <dgm:cxn modelId="{5AD6B29E-54EE-4E29-A372-D82069B800FA}" srcId="{7EDEE44D-A16E-48A0-9145-5803B123B2F3}" destId="{A42B3357-9F3E-448D-804C-44A0F5DA2931}" srcOrd="2" destOrd="0" parTransId="{854CC2E8-DEDB-41EB-9ADE-A59F13B0AF11}" sibTransId="{4B9BC3B4-2607-4EF1-B963-FE2DDC8BE976}"/>
    <dgm:cxn modelId="{293CBA99-C510-4A8B-B31C-78355F225C82}" type="presOf" srcId="{3BF1F764-4F3F-4820-96D1-BF537BE927A2}" destId="{7DA2ECE9-F8D4-4CF4-9F93-6E68B42EEF0D}" srcOrd="0" destOrd="0" presId="urn:microsoft.com/office/officeart/2005/8/layout/venn1"/>
    <dgm:cxn modelId="{A3207FBA-1777-4B11-AC3D-E65F499BF06B}" type="presOf" srcId="{A42B3357-9F3E-448D-804C-44A0F5DA2931}" destId="{688A08E6-34A3-40A5-83FA-115E56D64DD4}" srcOrd="0" destOrd="0" presId="urn:microsoft.com/office/officeart/2005/8/layout/venn1"/>
    <dgm:cxn modelId="{6A33F282-CB56-4A50-900F-6244439AF654}" srcId="{7EDEE44D-A16E-48A0-9145-5803B123B2F3}" destId="{43C1BF91-0661-41EA-B1B6-7ACA2949AE0F}" srcOrd="1" destOrd="0" parTransId="{89E53718-A483-40B5-887F-7BD073A30E06}" sibTransId="{E11A6E6B-63C2-4874-8B94-FBE921BF828F}"/>
    <dgm:cxn modelId="{2E09B947-2FB4-4F58-A637-2C494899C3F8}" type="presOf" srcId="{A6241E03-0C26-4392-B0F2-4B2604BD61B4}" destId="{65395CEA-0583-472E-AA95-C060CA6DF5A4}" srcOrd="0" destOrd="0" presId="urn:microsoft.com/office/officeart/2005/8/layout/venn1"/>
    <dgm:cxn modelId="{C16E72D6-9DE1-4C93-B143-7CB026F48511}" type="presOf" srcId="{43C1BF91-0661-41EA-B1B6-7ACA2949AE0F}" destId="{BA4218F1-4B53-4508-9F29-BEC0F6AA9C0B}" srcOrd="0" destOrd="0" presId="urn:microsoft.com/office/officeart/2005/8/layout/venn1"/>
    <dgm:cxn modelId="{EA01DF49-5725-4BB8-AB92-B0BB55F82F9C}" type="presParOf" srcId="{EB0A6CCA-3367-4AED-912A-762A22EE67AD}" destId="{DF4FA37A-D562-48DF-8023-6DA18DA95422}" srcOrd="0" destOrd="0" presId="urn:microsoft.com/office/officeart/2005/8/layout/venn1"/>
    <dgm:cxn modelId="{1F4EF05B-940B-4C86-9A37-1EA67153E773}" type="presParOf" srcId="{EB0A6CCA-3367-4AED-912A-762A22EE67AD}" destId="{65395CEA-0583-472E-AA95-C060CA6DF5A4}" srcOrd="1" destOrd="0" presId="urn:microsoft.com/office/officeart/2005/8/layout/venn1"/>
    <dgm:cxn modelId="{1211EF9C-1494-47CF-AD8B-36253223E1B0}" type="presParOf" srcId="{EB0A6CCA-3367-4AED-912A-762A22EE67AD}" destId="{7A0419BA-9E81-4D5D-A93D-55CD2391F0A1}" srcOrd="2" destOrd="0" presId="urn:microsoft.com/office/officeart/2005/8/layout/venn1"/>
    <dgm:cxn modelId="{E8D68236-332F-400E-92D8-BFEF0C4D37FD}" type="presParOf" srcId="{EB0A6CCA-3367-4AED-912A-762A22EE67AD}" destId="{BA4218F1-4B53-4508-9F29-BEC0F6AA9C0B}" srcOrd="3" destOrd="0" presId="urn:microsoft.com/office/officeart/2005/8/layout/venn1"/>
    <dgm:cxn modelId="{D26374A6-8D16-4DAC-9A08-13CE085D20C5}" type="presParOf" srcId="{EB0A6CCA-3367-4AED-912A-762A22EE67AD}" destId="{BFDBA898-1FE2-4A02-9C23-A77CE5ECE18B}" srcOrd="4" destOrd="0" presId="urn:microsoft.com/office/officeart/2005/8/layout/venn1"/>
    <dgm:cxn modelId="{14B8E4A4-2D5D-42E1-9765-0BA0E2EFFDDC}" type="presParOf" srcId="{EB0A6CCA-3367-4AED-912A-762A22EE67AD}" destId="{688A08E6-34A3-40A5-83FA-115E56D64DD4}" srcOrd="5" destOrd="0" presId="urn:microsoft.com/office/officeart/2005/8/layout/venn1"/>
    <dgm:cxn modelId="{47DE165A-87CB-4C6A-B95D-57F1FA997A2C}" type="presParOf" srcId="{EB0A6CCA-3367-4AED-912A-762A22EE67AD}" destId="{F51090F9-2EA2-4FD7-94F7-7C591B4B222D}" srcOrd="6" destOrd="0" presId="urn:microsoft.com/office/officeart/2005/8/layout/venn1"/>
    <dgm:cxn modelId="{94C0C80D-036B-421C-B414-C7A879E97A57}" type="presParOf" srcId="{EB0A6CCA-3367-4AED-912A-762A22EE67AD}" destId="{7DA2ECE9-F8D4-4CF4-9F93-6E68B42EEF0D}" srcOrd="7" destOrd="0" presId="urn:microsoft.com/office/officeart/2005/8/layout/venn1"/>
    <dgm:cxn modelId="{82661533-E9C1-4D40-A84C-1A71607D1B12}" type="presParOf" srcId="{EB0A6CCA-3367-4AED-912A-762A22EE67AD}" destId="{276E3B6B-51C2-460A-8050-9CC971C35089}" srcOrd="8" destOrd="0" presId="urn:microsoft.com/office/officeart/2005/8/layout/venn1"/>
    <dgm:cxn modelId="{AEDEB9B6-7C6A-437E-96FB-EE1C0C5048CA}" type="presParOf" srcId="{EB0A6CCA-3367-4AED-912A-762A22EE67AD}" destId="{AC554362-2464-4401-8B7C-B1AB22F395A6}" srcOrd="9" destOrd="0" presId="urn:microsoft.com/office/officeart/2005/8/layout/venn1"/>
  </dgm:cxnLst>
  <dgm:bg>
    <a:solidFill>
      <a:srgbClr val="CFFDB5">
        <a:alpha val="36000"/>
      </a:srgbClr>
    </a:solidFill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69BDD8-0FE5-4517-8258-AF663F80C5A1}" type="doc">
      <dgm:prSet loTypeId="urn:microsoft.com/office/officeart/2005/8/layout/process1" loCatId="process" qsTypeId="urn:microsoft.com/office/officeart/2005/8/quickstyle/simple3" qsCatId="simple" csTypeId="urn:microsoft.com/office/officeart/2005/8/colors/accent3_5" csCatId="accent3" phldr="1"/>
      <dgm:spPr/>
    </dgm:pt>
    <dgm:pt modelId="{B6091A85-C33E-4019-BA8A-D1EAF43C08E1}">
      <dgm:prSet phldrT="[Текст]" custT="1"/>
      <dgm:spPr/>
      <dgm:t>
        <a:bodyPr/>
        <a:lstStyle/>
        <a:p>
          <a:r>
            <a:rPr lang="ru-RU" sz="26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Выдано дубликатов свидетельства на право собственности на землю, бессрочного (постоянного) пользования землей </a:t>
          </a:r>
          <a:endParaRPr lang="ru-RU" sz="26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D4CF88-B3C8-42BC-8D39-59737BA934D3}" type="par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1E18D96F-5A12-4B97-ABD5-6CF6D5DD9519}" type="sib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D768BFFF-D2F2-4E85-A459-4BD10E53782A}">
      <dgm:prSet phldrT="[Текст]" custT="1"/>
      <dgm:spPr/>
      <dgm:t>
        <a:bodyPr/>
        <a:lstStyle/>
        <a:p>
          <a:r>
            <a:rPr lang="ru-RU" sz="26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</a:t>
          </a:r>
          <a:endParaRPr lang="ru-RU" sz="26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A6FFAC4-A4DE-4E8E-857F-233CCB34B4F6}" type="par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3D2FD18B-5BBC-4D66-9F01-7AABE8273518}" type="sib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8041871A-D138-47AB-8B4D-DA9515A655B0}" type="pres">
      <dgm:prSet presAssocID="{9669BDD8-0FE5-4517-8258-AF663F80C5A1}" presName="Name0" presStyleCnt="0">
        <dgm:presLayoutVars>
          <dgm:dir/>
          <dgm:resizeHandles val="exact"/>
        </dgm:presLayoutVars>
      </dgm:prSet>
      <dgm:spPr/>
    </dgm:pt>
    <dgm:pt modelId="{C77451DE-EED5-4DDB-81AB-9CB3CCECD79B}" type="pres">
      <dgm:prSet presAssocID="{B6091A85-C33E-4019-BA8A-D1EAF43C08E1}" presName="node" presStyleLbl="node1" presStyleIdx="0" presStyleCnt="2" custScaleY="3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0D95-DED3-4850-A356-156E41AB3BC4}" type="pres">
      <dgm:prSet presAssocID="{1E18D96F-5A12-4B97-ABD5-6CF6D5DD9519}" presName="sibTrans" presStyleLbl="sibTrans2D1" presStyleIdx="0" presStyleCnt="1" custScaleY="51268"/>
      <dgm:spPr/>
      <dgm:t>
        <a:bodyPr/>
        <a:lstStyle/>
        <a:p>
          <a:endParaRPr lang="ru-RU"/>
        </a:p>
      </dgm:t>
    </dgm:pt>
    <dgm:pt modelId="{80057FCC-BD05-4A94-AA02-CC82DE7B24E0}" type="pres">
      <dgm:prSet presAssocID="{1E18D96F-5A12-4B97-ABD5-6CF6D5DD951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BE88D63-3B07-43FE-B475-2A5D431C7C94}" type="pres">
      <dgm:prSet presAssocID="{D768BFFF-D2F2-4E85-A459-4BD10E53782A}" presName="node" presStyleLbl="node1" presStyleIdx="1" presStyleCnt="2" custScaleX="60851" custScaleY="12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703B2A-FDB7-4B22-B877-E4F63D2421B3}" type="presOf" srcId="{B6091A85-C33E-4019-BA8A-D1EAF43C08E1}" destId="{C77451DE-EED5-4DDB-81AB-9CB3CCECD79B}" srcOrd="0" destOrd="0" presId="urn:microsoft.com/office/officeart/2005/8/layout/process1"/>
    <dgm:cxn modelId="{A1BA1E0C-BC3C-4E67-9D5C-FBC999C77BCD}" type="presOf" srcId="{9669BDD8-0FE5-4517-8258-AF663F80C5A1}" destId="{8041871A-D138-47AB-8B4D-DA9515A655B0}" srcOrd="0" destOrd="0" presId="urn:microsoft.com/office/officeart/2005/8/layout/process1"/>
    <dgm:cxn modelId="{4B26C428-CD17-4FE5-8920-F540303E29DD}" srcId="{9669BDD8-0FE5-4517-8258-AF663F80C5A1}" destId="{B6091A85-C33E-4019-BA8A-D1EAF43C08E1}" srcOrd="0" destOrd="0" parTransId="{01D4CF88-B3C8-42BC-8D39-59737BA934D3}" sibTransId="{1E18D96F-5A12-4B97-ABD5-6CF6D5DD9519}"/>
    <dgm:cxn modelId="{D20CE23C-5019-4657-9F38-54556ED93D03}" type="presOf" srcId="{1E18D96F-5A12-4B97-ABD5-6CF6D5DD9519}" destId="{76990D95-DED3-4850-A356-156E41AB3BC4}" srcOrd="0" destOrd="0" presId="urn:microsoft.com/office/officeart/2005/8/layout/process1"/>
    <dgm:cxn modelId="{8A0B35BA-9726-44EF-80A4-BE90F4EC038F}" type="presOf" srcId="{1E18D96F-5A12-4B97-ABD5-6CF6D5DD9519}" destId="{80057FCC-BD05-4A94-AA02-CC82DE7B24E0}" srcOrd="1" destOrd="0" presId="urn:microsoft.com/office/officeart/2005/8/layout/process1"/>
    <dgm:cxn modelId="{5CD92EC5-6D48-4740-BD56-CC226E05DD78}" type="presOf" srcId="{D768BFFF-D2F2-4E85-A459-4BD10E53782A}" destId="{0BE88D63-3B07-43FE-B475-2A5D431C7C94}" srcOrd="0" destOrd="0" presId="urn:microsoft.com/office/officeart/2005/8/layout/process1"/>
    <dgm:cxn modelId="{7F35B2E3-703D-4979-829A-37531BABD837}" srcId="{9669BDD8-0FE5-4517-8258-AF663F80C5A1}" destId="{D768BFFF-D2F2-4E85-A459-4BD10E53782A}" srcOrd="1" destOrd="0" parTransId="{AA6FFAC4-A4DE-4E8E-857F-233CCB34B4F6}" sibTransId="{3D2FD18B-5BBC-4D66-9F01-7AABE8273518}"/>
    <dgm:cxn modelId="{189DBED1-6961-4D0D-B7E9-CB582CEEAFE5}" type="presParOf" srcId="{8041871A-D138-47AB-8B4D-DA9515A655B0}" destId="{C77451DE-EED5-4DDB-81AB-9CB3CCECD79B}" srcOrd="0" destOrd="0" presId="urn:microsoft.com/office/officeart/2005/8/layout/process1"/>
    <dgm:cxn modelId="{3F03020E-9B6D-424B-BD85-EDB49D42D349}" type="presParOf" srcId="{8041871A-D138-47AB-8B4D-DA9515A655B0}" destId="{76990D95-DED3-4850-A356-156E41AB3BC4}" srcOrd="1" destOrd="0" presId="urn:microsoft.com/office/officeart/2005/8/layout/process1"/>
    <dgm:cxn modelId="{5EEF871B-219B-4B5F-9F03-406E19F57B7B}" type="presParOf" srcId="{76990D95-DED3-4850-A356-156E41AB3BC4}" destId="{80057FCC-BD05-4A94-AA02-CC82DE7B24E0}" srcOrd="0" destOrd="0" presId="urn:microsoft.com/office/officeart/2005/8/layout/process1"/>
    <dgm:cxn modelId="{CBB774DD-9DF0-43B8-8350-D58EF8D20795}" type="presParOf" srcId="{8041871A-D138-47AB-8B4D-DA9515A655B0}" destId="{0BE88D63-3B07-43FE-B475-2A5D431C7C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69BDD8-0FE5-4517-8258-AF663F80C5A1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B6091A85-C33E-4019-BA8A-D1EAF43C08E1}">
      <dgm:prSet phldrT="[Текст]" custT="1"/>
      <dgm:spPr/>
      <dgm:t>
        <a:bodyPr/>
        <a:lstStyle/>
        <a:p>
          <a:r>
            <a:rPr lang="ru-RU" sz="26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Приняты на учет</a:t>
          </a:r>
          <a:endParaRPr lang="ru-RU" sz="26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D4CF88-B3C8-42BC-8D39-59737BA934D3}" type="par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1E18D96F-5A12-4B97-ABD5-6CF6D5DD9519}" type="sib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D768BFFF-D2F2-4E85-A459-4BD10E53782A}">
      <dgm:prSet phldrT="[Текст]" custT="1"/>
      <dgm:spPr/>
      <dgm:t>
        <a:bodyPr/>
        <a:lstStyle/>
        <a:p>
          <a:r>
            <a:rPr lang="ru-RU" sz="26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Газопроводы общей протяженностью 8993 м.</a:t>
          </a:r>
          <a:endParaRPr lang="ru-RU" sz="26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A6FFAC4-A4DE-4E8E-857F-233CCB34B4F6}" type="par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3D2FD18B-5BBC-4D66-9F01-7AABE8273518}" type="sib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8041871A-D138-47AB-8B4D-DA9515A655B0}" type="pres">
      <dgm:prSet presAssocID="{9669BDD8-0FE5-4517-8258-AF663F80C5A1}" presName="Name0" presStyleCnt="0">
        <dgm:presLayoutVars>
          <dgm:dir/>
          <dgm:resizeHandles val="exact"/>
        </dgm:presLayoutVars>
      </dgm:prSet>
      <dgm:spPr/>
    </dgm:pt>
    <dgm:pt modelId="{C77451DE-EED5-4DDB-81AB-9CB3CCECD79B}" type="pres">
      <dgm:prSet presAssocID="{B6091A85-C33E-4019-BA8A-D1EAF43C08E1}" presName="node" presStyleLbl="node1" presStyleIdx="0" presStyleCnt="2" custScaleY="30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0D95-DED3-4850-A356-156E41AB3BC4}" type="pres">
      <dgm:prSet presAssocID="{1E18D96F-5A12-4B97-ABD5-6CF6D5DD9519}" presName="sibTrans" presStyleLbl="sibTrans2D1" presStyleIdx="0" presStyleCnt="1" custScaleY="53009"/>
      <dgm:spPr/>
      <dgm:t>
        <a:bodyPr/>
        <a:lstStyle/>
        <a:p>
          <a:endParaRPr lang="ru-RU"/>
        </a:p>
      </dgm:t>
    </dgm:pt>
    <dgm:pt modelId="{80057FCC-BD05-4A94-AA02-CC82DE7B24E0}" type="pres">
      <dgm:prSet presAssocID="{1E18D96F-5A12-4B97-ABD5-6CF6D5DD951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BE88D63-3B07-43FE-B475-2A5D431C7C94}" type="pres">
      <dgm:prSet presAssocID="{D768BFFF-D2F2-4E85-A459-4BD10E53782A}" presName="node" presStyleLbl="node1" presStyleIdx="1" presStyleCnt="2" custScaleX="60851" custScaleY="28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9921CA-9DAF-4D15-AF75-91EBE0A67228}" type="presOf" srcId="{1E18D96F-5A12-4B97-ABD5-6CF6D5DD9519}" destId="{80057FCC-BD05-4A94-AA02-CC82DE7B24E0}" srcOrd="1" destOrd="0" presId="urn:microsoft.com/office/officeart/2005/8/layout/process1"/>
    <dgm:cxn modelId="{4B26C428-CD17-4FE5-8920-F540303E29DD}" srcId="{9669BDD8-0FE5-4517-8258-AF663F80C5A1}" destId="{B6091A85-C33E-4019-BA8A-D1EAF43C08E1}" srcOrd="0" destOrd="0" parTransId="{01D4CF88-B3C8-42BC-8D39-59737BA934D3}" sibTransId="{1E18D96F-5A12-4B97-ABD5-6CF6D5DD9519}"/>
    <dgm:cxn modelId="{3FFA6BF4-0068-49FF-87C6-BFE920887E62}" type="presOf" srcId="{9669BDD8-0FE5-4517-8258-AF663F80C5A1}" destId="{8041871A-D138-47AB-8B4D-DA9515A655B0}" srcOrd="0" destOrd="0" presId="urn:microsoft.com/office/officeart/2005/8/layout/process1"/>
    <dgm:cxn modelId="{36E4E48A-85AF-4470-B5CA-0A0FD0ACED9D}" type="presOf" srcId="{D768BFFF-D2F2-4E85-A459-4BD10E53782A}" destId="{0BE88D63-3B07-43FE-B475-2A5D431C7C94}" srcOrd="0" destOrd="0" presId="urn:microsoft.com/office/officeart/2005/8/layout/process1"/>
    <dgm:cxn modelId="{DEC71395-7804-4195-B7BC-2948382B1BFB}" type="presOf" srcId="{1E18D96F-5A12-4B97-ABD5-6CF6D5DD9519}" destId="{76990D95-DED3-4850-A356-156E41AB3BC4}" srcOrd="0" destOrd="0" presId="urn:microsoft.com/office/officeart/2005/8/layout/process1"/>
    <dgm:cxn modelId="{39405FA9-1E8A-43AF-B81D-4E0D423BC4A3}" type="presOf" srcId="{B6091A85-C33E-4019-BA8A-D1EAF43C08E1}" destId="{C77451DE-EED5-4DDB-81AB-9CB3CCECD79B}" srcOrd="0" destOrd="0" presId="urn:microsoft.com/office/officeart/2005/8/layout/process1"/>
    <dgm:cxn modelId="{7F35B2E3-703D-4979-829A-37531BABD837}" srcId="{9669BDD8-0FE5-4517-8258-AF663F80C5A1}" destId="{D768BFFF-D2F2-4E85-A459-4BD10E53782A}" srcOrd="1" destOrd="0" parTransId="{AA6FFAC4-A4DE-4E8E-857F-233CCB34B4F6}" sibTransId="{3D2FD18B-5BBC-4D66-9F01-7AABE8273518}"/>
    <dgm:cxn modelId="{9EF6A68C-75D2-4B37-A041-BBDA433CD522}" type="presParOf" srcId="{8041871A-D138-47AB-8B4D-DA9515A655B0}" destId="{C77451DE-EED5-4DDB-81AB-9CB3CCECD79B}" srcOrd="0" destOrd="0" presId="urn:microsoft.com/office/officeart/2005/8/layout/process1"/>
    <dgm:cxn modelId="{418ABCA2-D59B-47B2-B815-5735122C8046}" type="presParOf" srcId="{8041871A-D138-47AB-8B4D-DA9515A655B0}" destId="{76990D95-DED3-4850-A356-156E41AB3BC4}" srcOrd="1" destOrd="0" presId="urn:microsoft.com/office/officeart/2005/8/layout/process1"/>
    <dgm:cxn modelId="{958016FC-F1EC-4BD4-B550-F546A7D28964}" type="presParOf" srcId="{76990D95-DED3-4850-A356-156E41AB3BC4}" destId="{80057FCC-BD05-4A94-AA02-CC82DE7B24E0}" srcOrd="0" destOrd="0" presId="urn:microsoft.com/office/officeart/2005/8/layout/process1"/>
    <dgm:cxn modelId="{5B705B9D-3B63-4F72-813B-0EA1BD2CB719}" type="presParOf" srcId="{8041871A-D138-47AB-8B4D-DA9515A655B0}" destId="{0BE88D63-3B07-43FE-B475-2A5D431C7C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69BDD8-0FE5-4517-8258-AF663F80C5A1}" type="doc">
      <dgm:prSet loTypeId="urn:microsoft.com/office/officeart/2005/8/layout/process1" loCatId="process" qsTypeId="urn:microsoft.com/office/officeart/2005/8/quickstyle/simple3" qsCatId="simple" csTypeId="urn:microsoft.com/office/officeart/2005/8/colors/accent6_3" csCatId="accent6" phldr="1"/>
      <dgm:spPr/>
    </dgm:pt>
    <dgm:pt modelId="{B6091A85-C33E-4019-BA8A-D1EAF43C08E1}">
      <dgm:prSet phldrT="[Текст]" custT="1"/>
      <dgm:spPr/>
      <dgm:t>
        <a:bodyPr/>
        <a:lstStyle/>
        <a:p>
          <a:r>
            <a:rPr lang="ru-RU" sz="26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Уточнение недостающих характеристик объектов недвижимости  </a:t>
          </a:r>
          <a:endParaRPr lang="ru-RU" sz="26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D4CF88-B3C8-42BC-8D39-59737BA934D3}" type="par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1E18D96F-5A12-4B97-ABD5-6CF6D5DD9519}" type="sib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D768BFFF-D2F2-4E85-A459-4BD10E53782A}">
      <dgm:prSet phldrT="[Текст]" custT="1"/>
      <dgm:spPr/>
      <dgm:t>
        <a:bodyPr/>
        <a:lstStyle/>
        <a:p>
          <a:r>
            <a:rPr lang="ru-RU" sz="26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46 объектов</a:t>
          </a:r>
          <a:endParaRPr lang="ru-RU" sz="26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D2FD18B-5BBC-4D66-9F01-7AABE8273518}" type="sib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AA6FFAC4-A4DE-4E8E-857F-233CCB34B4F6}" type="par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8041871A-D138-47AB-8B4D-DA9515A655B0}" type="pres">
      <dgm:prSet presAssocID="{9669BDD8-0FE5-4517-8258-AF663F80C5A1}" presName="Name0" presStyleCnt="0">
        <dgm:presLayoutVars>
          <dgm:dir/>
          <dgm:resizeHandles val="exact"/>
        </dgm:presLayoutVars>
      </dgm:prSet>
      <dgm:spPr/>
    </dgm:pt>
    <dgm:pt modelId="{C77451DE-EED5-4DDB-81AB-9CB3CCECD79B}" type="pres">
      <dgm:prSet presAssocID="{B6091A85-C33E-4019-BA8A-D1EAF43C08E1}" presName="node" presStyleLbl="node1" presStyleIdx="0" presStyleCnt="2" custScaleY="30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0D95-DED3-4850-A356-156E41AB3BC4}" type="pres">
      <dgm:prSet presAssocID="{1E18D96F-5A12-4B97-ABD5-6CF6D5DD9519}" presName="sibTrans" presStyleLbl="sibTrans2D1" presStyleIdx="0" presStyleCnt="1" custScaleY="59844"/>
      <dgm:spPr/>
      <dgm:t>
        <a:bodyPr/>
        <a:lstStyle/>
        <a:p>
          <a:endParaRPr lang="ru-RU"/>
        </a:p>
      </dgm:t>
    </dgm:pt>
    <dgm:pt modelId="{80057FCC-BD05-4A94-AA02-CC82DE7B24E0}" type="pres">
      <dgm:prSet presAssocID="{1E18D96F-5A12-4B97-ABD5-6CF6D5DD951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BE88D63-3B07-43FE-B475-2A5D431C7C94}" type="pres">
      <dgm:prSet presAssocID="{D768BFFF-D2F2-4E85-A459-4BD10E53782A}" presName="node" presStyleLbl="node1" presStyleIdx="1" presStyleCnt="2" custScaleX="60851" custScaleY="22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F11E90-F806-4317-83B8-36C064CAC18E}" type="presOf" srcId="{1E18D96F-5A12-4B97-ABD5-6CF6D5DD9519}" destId="{76990D95-DED3-4850-A356-156E41AB3BC4}" srcOrd="0" destOrd="0" presId="urn:microsoft.com/office/officeart/2005/8/layout/process1"/>
    <dgm:cxn modelId="{4B26C428-CD17-4FE5-8920-F540303E29DD}" srcId="{9669BDD8-0FE5-4517-8258-AF663F80C5A1}" destId="{B6091A85-C33E-4019-BA8A-D1EAF43C08E1}" srcOrd="0" destOrd="0" parTransId="{01D4CF88-B3C8-42BC-8D39-59737BA934D3}" sibTransId="{1E18D96F-5A12-4B97-ABD5-6CF6D5DD9519}"/>
    <dgm:cxn modelId="{C53289B1-6D26-4EE2-8CBB-ACF41C671B1E}" type="presOf" srcId="{B6091A85-C33E-4019-BA8A-D1EAF43C08E1}" destId="{C77451DE-EED5-4DDB-81AB-9CB3CCECD79B}" srcOrd="0" destOrd="0" presId="urn:microsoft.com/office/officeart/2005/8/layout/process1"/>
    <dgm:cxn modelId="{1518AAEF-2662-4092-9333-246E0E2EC9C6}" type="presOf" srcId="{9669BDD8-0FE5-4517-8258-AF663F80C5A1}" destId="{8041871A-D138-47AB-8B4D-DA9515A655B0}" srcOrd="0" destOrd="0" presId="urn:microsoft.com/office/officeart/2005/8/layout/process1"/>
    <dgm:cxn modelId="{8D78D67B-2DBC-4FBB-9D26-7FE72A4A4580}" type="presOf" srcId="{D768BFFF-D2F2-4E85-A459-4BD10E53782A}" destId="{0BE88D63-3B07-43FE-B475-2A5D431C7C94}" srcOrd="0" destOrd="0" presId="urn:microsoft.com/office/officeart/2005/8/layout/process1"/>
    <dgm:cxn modelId="{D1460690-A24C-47B7-AF61-92B299A91386}" type="presOf" srcId="{1E18D96F-5A12-4B97-ABD5-6CF6D5DD9519}" destId="{80057FCC-BD05-4A94-AA02-CC82DE7B24E0}" srcOrd="1" destOrd="0" presId="urn:microsoft.com/office/officeart/2005/8/layout/process1"/>
    <dgm:cxn modelId="{7F35B2E3-703D-4979-829A-37531BABD837}" srcId="{9669BDD8-0FE5-4517-8258-AF663F80C5A1}" destId="{D768BFFF-D2F2-4E85-A459-4BD10E53782A}" srcOrd="1" destOrd="0" parTransId="{AA6FFAC4-A4DE-4E8E-857F-233CCB34B4F6}" sibTransId="{3D2FD18B-5BBC-4D66-9F01-7AABE8273518}"/>
    <dgm:cxn modelId="{87FEE238-32CA-4C76-9DB2-5AA131FD6609}" type="presParOf" srcId="{8041871A-D138-47AB-8B4D-DA9515A655B0}" destId="{C77451DE-EED5-4DDB-81AB-9CB3CCECD79B}" srcOrd="0" destOrd="0" presId="urn:microsoft.com/office/officeart/2005/8/layout/process1"/>
    <dgm:cxn modelId="{3EE6BA9A-500A-4BE1-861B-44D29A387DD2}" type="presParOf" srcId="{8041871A-D138-47AB-8B4D-DA9515A655B0}" destId="{76990D95-DED3-4850-A356-156E41AB3BC4}" srcOrd="1" destOrd="0" presId="urn:microsoft.com/office/officeart/2005/8/layout/process1"/>
    <dgm:cxn modelId="{96656343-565E-49A2-8FE2-B3D2ED7ADEF2}" type="presParOf" srcId="{76990D95-DED3-4850-A356-156E41AB3BC4}" destId="{80057FCC-BD05-4A94-AA02-CC82DE7B24E0}" srcOrd="0" destOrd="0" presId="urn:microsoft.com/office/officeart/2005/8/layout/process1"/>
    <dgm:cxn modelId="{907475E3-FF48-4DE3-BCED-D21717E8F46C}" type="presParOf" srcId="{8041871A-D138-47AB-8B4D-DA9515A655B0}" destId="{0BE88D63-3B07-43FE-B475-2A5D431C7C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B25E5CA-230E-4FF6-9392-DCE80C435D26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59184D9-3290-4D6D-A2DC-82FBF2CA6299}">
      <dgm:prSet phldrT="[Текст]"/>
      <dgm:spPr/>
      <dgm:t>
        <a:bodyPr/>
        <a:lstStyle/>
        <a:p>
          <a:r>
            <a:rPr lang="ru-RU" b="1" smtClean="0"/>
            <a:t>Работа с населением о правилах обращения с огнем и недопущении возникновения пожаров</a:t>
          </a:r>
          <a:endParaRPr lang="ru-RU" b="1" dirty="0"/>
        </a:p>
      </dgm:t>
    </dgm:pt>
    <dgm:pt modelId="{2BCD6BE5-CE80-4F47-8AA7-2F01A5B44EC6}" type="parTrans" cxnId="{D81DB958-CE7D-485F-96BB-04311AD4751E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3FC01E7C-DA4A-4D33-AD04-1E194D3A26EE}" type="sibTrans" cxnId="{D81DB958-CE7D-485F-96BB-04311AD4751E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8E2F5493-0A80-480F-9239-582CFAECCF93}">
      <dgm:prSet phldrT="[Текст]"/>
      <dgm:spPr/>
      <dgm:t>
        <a:bodyPr/>
        <a:lstStyle/>
        <a:p>
          <a:r>
            <a:rPr lang="ru-RU" b="1" smtClean="0"/>
            <a:t>В каждом населенном пункте пожарные старшины</a:t>
          </a:r>
          <a:endParaRPr lang="ru-RU" b="1" dirty="0"/>
        </a:p>
      </dgm:t>
    </dgm:pt>
    <dgm:pt modelId="{CB05DE22-F053-4BA6-9873-BCBC2656B23A}" type="parTrans" cxnId="{9911FB74-37E4-4FDB-970B-D4DA3DBE9CAD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85826913-CB08-48B6-A93C-2D3A70521835}" type="sibTrans" cxnId="{9911FB74-37E4-4FDB-970B-D4DA3DBE9CAD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8B609CDB-D465-407A-ADE8-F6323C19F6A2}">
      <dgm:prSet phldrT="[Текст]"/>
      <dgm:spPr/>
      <dgm:t>
        <a:bodyPr/>
        <a:lstStyle/>
        <a:p>
          <a:r>
            <a:rPr lang="ru-RU" b="1" smtClean="0"/>
            <a:t>Посещение  домовладений, в том числе семей, состоящих на учете в КДН, с вручением памяток о пожарной безопасности в быту и общественных местах, о правилах пользования газовыми приборами и электрооборудованием</a:t>
          </a:r>
          <a:endParaRPr lang="ru-RU" b="1" dirty="0"/>
        </a:p>
      </dgm:t>
    </dgm:pt>
    <dgm:pt modelId="{1637934D-6903-426B-81DF-436936A395DB}" type="parTrans" cxnId="{948C3D34-A97D-4C9B-9A6B-6ADD87000C66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36700A7E-C7A0-4F55-9AC4-987AD808FCB6}" type="sibTrans" cxnId="{948C3D34-A97D-4C9B-9A6B-6ADD87000C66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E925788F-9EEA-4BD3-8B97-B1176ABFB0BE}">
      <dgm:prSet/>
      <dgm:spPr/>
      <dgm:t>
        <a:bodyPr/>
        <a:lstStyle/>
        <a:p>
          <a:r>
            <a:rPr lang="ru-RU" b="1" dirty="0" smtClean="0"/>
            <a:t>Составлено 38 протоколов: 19 по благоустройству (сухая растительность и складирование стройматериалов на прилегающей территории), 8 за беспривязное содержание животных, 11 по фактам выжигания мусора </a:t>
          </a:r>
          <a:endParaRPr lang="ru-RU" b="1" dirty="0"/>
        </a:p>
      </dgm:t>
    </dgm:pt>
    <dgm:pt modelId="{160BC8E7-C3BD-4D4D-A615-21BAAF043AF6}" type="parTrans" cxnId="{00EA5592-DA26-42FC-8C1B-B340A3CC4BEA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8FC02DD6-7E0C-478B-A174-A134A0481715}" type="sibTrans" cxnId="{00EA5592-DA26-42FC-8C1B-B340A3CC4BEA}">
      <dgm:prSet/>
      <dgm:spPr/>
      <dgm:t>
        <a:bodyPr/>
        <a:lstStyle/>
        <a:p>
          <a:endParaRPr lang="ru-RU" b="1">
            <a:solidFill>
              <a:srgbClr val="680000"/>
            </a:solidFill>
          </a:endParaRPr>
        </a:p>
      </dgm:t>
    </dgm:pt>
    <dgm:pt modelId="{D5F575EC-103D-4AFA-8288-F3B85C325599}" type="pres">
      <dgm:prSet presAssocID="{8B25E5CA-230E-4FF6-9392-DCE80C435D2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48C23A-071F-445B-8189-41583EC474A2}" type="pres">
      <dgm:prSet presAssocID="{359184D9-3290-4D6D-A2DC-82FBF2CA629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B05C4-8C6E-4C9A-91BC-DB42DCD18E22}" type="pres">
      <dgm:prSet presAssocID="{3FC01E7C-DA4A-4D33-AD04-1E194D3A26EE}" presName="sibTrans" presStyleCnt="0"/>
      <dgm:spPr/>
    </dgm:pt>
    <dgm:pt modelId="{6BD4827A-F72C-47A3-B2FC-6C2F81DC39F0}" type="pres">
      <dgm:prSet presAssocID="{8E2F5493-0A80-480F-9239-582CFAECCF9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25197-FEBA-483B-8901-EAB94D25D04D}" type="pres">
      <dgm:prSet presAssocID="{85826913-CB08-48B6-A93C-2D3A70521835}" presName="sibTrans" presStyleCnt="0"/>
      <dgm:spPr/>
    </dgm:pt>
    <dgm:pt modelId="{0DB5A073-8E83-4D5A-88A1-092CCB1C4B0C}" type="pres">
      <dgm:prSet presAssocID="{E925788F-9EEA-4BD3-8B97-B1176ABFB0B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2FD01-EA54-400B-A37A-7CA4DB7B5934}" type="pres">
      <dgm:prSet presAssocID="{8FC02DD6-7E0C-478B-A174-A134A0481715}" presName="sibTrans" presStyleCnt="0"/>
      <dgm:spPr/>
    </dgm:pt>
    <dgm:pt modelId="{1E13BF81-D9E4-403A-A452-4038924059F9}" type="pres">
      <dgm:prSet presAssocID="{8B609CDB-D465-407A-ADE8-F6323C19F6A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EA5592-DA26-42FC-8C1B-B340A3CC4BEA}" srcId="{8B25E5CA-230E-4FF6-9392-DCE80C435D26}" destId="{E925788F-9EEA-4BD3-8B97-B1176ABFB0BE}" srcOrd="2" destOrd="0" parTransId="{160BC8E7-C3BD-4D4D-A615-21BAAF043AF6}" sibTransId="{8FC02DD6-7E0C-478B-A174-A134A0481715}"/>
    <dgm:cxn modelId="{9911FB74-37E4-4FDB-970B-D4DA3DBE9CAD}" srcId="{8B25E5CA-230E-4FF6-9392-DCE80C435D26}" destId="{8E2F5493-0A80-480F-9239-582CFAECCF93}" srcOrd="1" destOrd="0" parTransId="{CB05DE22-F053-4BA6-9873-BCBC2656B23A}" sibTransId="{85826913-CB08-48B6-A93C-2D3A70521835}"/>
    <dgm:cxn modelId="{59D212A3-A136-419A-A3F0-68889CB40617}" type="presOf" srcId="{359184D9-3290-4D6D-A2DC-82FBF2CA6299}" destId="{6B48C23A-071F-445B-8189-41583EC474A2}" srcOrd="0" destOrd="0" presId="urn:microsoft.com/office/officeart/2005/8/layout/default"/>
    <dgm:cxn modelId="{61879A56-116B-4FF9-8003-8C1062198FB4}" type="presOf" srcId="{E925788F-9EEA-4BD3-8B97-B1176ABFB0BE}" destId="{0DB5A073-8E83-4D5A-88A1-092CCB1C4B0C}" srcOrd="0" destOrd="0" presId="urn:microsoft.com/office/officeart/2005/8/layout/default"/>
    <dgm:cxn modelId="{B9CD0BFA-159B-491D-9E2B-C951EC8FC4E1}" type="presOf" srcId="{8E2F5493-0A80-480F-9239-582CFAECCF93}" destId="{6BD4827A-F72C-47A3-B2FC-6C2F81DC39F0}" srcOrd="0" destOrd="0" presId="urn:microsoft.com/office/officeart/2005/8/layout/default"/>
    <dgm:cxn modelId="{AF655F93-3157-43CC-A8A1-8FB36D9F8C3A}" type="presOf" srcId="{8B25E5CA-230E-4FF6-9392-DCE80C435D26}" destId="{D5F575EC-103D-4AFA-8288-F3B85C325599}" srcOrd="0" destOrd="0" presId="urn:microsoft.com/office/officeart/2005/8/layout/default"/>
    <dgm:cxn modelId="{948C3D34-A97D-4C9B-9A6B-6ADD87000C66}" srcId="{8B25E5CA-230E-4FF6-9392-DCE80C435D26}" destId="{8B609CDB-D465-407A-ADE8-F6323C19F6A2}" srcOrd="3" destOrd="0" parTransId="{1637934D-6903-426B-81DF-436936A395DB}" sibTransId="{36700A7E-C7A0-4F55-9AC4-987AD808FCB6}"/>
    <dgm:cxn modelId="{D81DB958-CE7D-485F-96BB-04311AD4751E}" srcId="{8B25E5CA-230E-4FF6-9392-DCE80C435D26}" destId="{359184D9-3290-4D6D-A2DC-82FBF2CA6299}" srcOrd="0" destOrd="0" parTransId="{2BCD6BE5-CE80-4F47-8AA7-2F01A5B44EC6}" sibTransId="{3FC01E7C-DA4A-4D33-AD04-1E194D3A26EE}"/>
    <dgm:cxn modelId="{7E6EE181-53E9-4BB3-9357-B98E04747F2F}" type="presOf" srcId="{8B609CDB-D465-407A-ADE8-F6323C19F6A2}" destId="{1E13BF81-D9E4-403A-A452-4038924059F9}" srcOrd="0" destOrd="0" presId="urn:microsoft.com/office/officeart/2005/8/layout/default"/>
    <dgm:cxn modelId="{8E572662-2D70-4DC7-9936-A4079D39B99D}" type="presParOf" srcId="{D5F575EC-103D-4AFA-8288-F3B85C325599}" destId="{6B48C23A-071F-445B-8189-41583EC474A2}" srcOrd="0" destOrd="0" presId="urn:microsoft.com/office/officeart/2005/8/layout/default"/>
    <dgm:cxn modelId="{D6284B78-B96D-49FF-9C2A-5DF6EE3AEB29}" type="presParOf" srcId="{D5F575EC-103D-4AFA-8288-F3B85C325599}" destId="{9D2B05C4-8C6E-4C9A-91BC-DB42DCD18E22}" srcOrd="1" destOrd="0" presId="urn:microsoft.com/office/officeart/2005/8/layout/default"/>
    <dgm:cxn modelId="{5896B109-D444-406E-8703-B9F3F2B07FE1}" type="presParOf" srcId="{D5F575EC-103D-4AFA-8288-F3B85C325599}" destId="{6BD4827A-F72C-47A3-B2FC-6C2F81DC39F0}" srcOrd="2" destOrd="0" presId="urn:microsoft.com/office/officeart/2005/8/layout/default"/>
    <dgm:cxn modelId="{5ACAF614-09A1-4A38-8E45-7851774028FB}" type="presParOf" srcId="{D5F575EC-103D-4AFA-8288-F3B85C325599}" destId="{66D25197-FEBA-483B-8901-EAB94D25D04D}" srcOrd="3" destOrd="0" presId="urn:microsoft.com/office/officeart/2005/8/layout/default"/>
    <dgm:cxn modelId="{49B8B519-A3AE-4029-9214-9DDFF8E06C96}" type="presParOf" srcId="{D5F575EC-103D-4AFA-8288-F3B85C325599}" destId="{0DB5A073-8E83-4D5A-88A1-092CCB1C4B0C}" srcOrd="4" destOrd="0" presId="urn:microsoft.com/office/officeart/2005/8/layout/default"/>
    <dgm:cxn modelId="{ECECFD5A-8AEC-4D94-9CC1-6B79B6907C12}" type="presParOf" srcId="{D5F575EC-103D-4AFA-8288-F3B85C325599}" destId="{90A2FD01-EA54-400B-A37A-7CA4DB7B5934}" srcOrd="5" destOrd="0" presId="urn:microsoft.com/office/officeart/2005/8/layout/default"/>
    <dgm:cxn modelId="{E85BACAB-F064-401D-96F6-BAE6FAAC5E07}" type="presParOf" srcId="{D5F575EC-103D-4AFA-8288-F3B85C325599}" destId="{1E13BF81-D9E4-403A-A452-4038924059F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4C70B04-ABEF-46E2-847E-03E1BAC9AF9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</dgm:pt>
    <dgm:pt modelId="{CEEBBAD1-67EE-409B-8CC0-3FBFCCFF92A6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680000"/>
              </a:solidFill>
            </a:rPr>
            <a:t>Работы по дорожному хозяйству.  </a:t>
          </a:r>
          <a:endParaRPr lang="ru-RU" sz="2000" b="1" dirty="0">
            <a:solidFill>
              <a:srgbClr val="680000"/>
            </a:solidFill>
          </a:endParaRPr>
        </a:p>
      </dgm:t>
    </dgm:pt>
    <dgm:pt modelId="{8C600DA3-DCF9-482D-990C-08706AB7D93D}" type="parTrans" cxnId="{568078F0-4DA7-428C-8FE8-BE3880DF41E7}">
      <dgm:prSet/>
      <dgm:spPr/>
      <dgm:t>
        <a:bodyPr/>
        <a:lstStyle/>
        <a:p>
          <a:endParaRPr lang="ru-RU"/>
        </a:p>
      </dgm:t>
    </dgm:pt>
    <dgm:pt modelId="{0579B6CC-87CA-4FD4-8226-AEBAA21D75B3}" type="sibTrans" cxnId="{568078F0-4DA7-428C-8FE8-BE3880DF41E7}">
      <dgm:prSet/>
      <dgm:spPr/>
      <dgm:t>
        <a:bodyPr/>
        <a:lstStyle/>
        <a:p>
          <a:endParaRPr lang="ru-RU"/>
        </a:p>
      </dgm:t>
    </dgm:pt>
    <dgm:pt modelId="{20D2AFD8-E4A1-4B93-8E3E-CDF2F1882E95}">
      <dgm:prSet phldrT="[Текст]" custT="1"/>
      <dgm:spPr>
        <a:solidFill>
          <a:schemeClr val="bg1"/>
        </a:solidFill>
        <a:ln w="114300">
          <a:solidFill>
            <a:schemeClr val="bg1"/>
          </a:solidFill>
        </a:ln>
      </dgm:spPr>
      <dgm:t>
        <a:bodyPr/>
        <a:lstStyle/>
        <a:p>
          <a:r>
            <a:rPr lang="ru-RU" sz="3600" b="1" u="sng" dirty="0" smtClean="0">
              <a:solidFill>
                <a:schemeClr val="bg1"/>
              </a:solidFill>
              <a:cs typeface="Aharoni" pitchFamily="2" charset="-79"/>
            </a:rPr>
            <a:t>Задачи на 2024 год</a:t>
          </a:r>
          <a:endParaRPr lang="ru-RU" sz="3600" b="1" u="sng" dirty="0">
            <a:solidFill>
              <a:schemeClr val="bg1"/>
            </a:solidFill>
            <a:cs typeface="Aharoni" pitchFamily="2" charset="-79"/>
          </a:endParaRPr>
        </a:p>
      </dgm:t>
    </dgm:pt>
    <dgm:pt modelId="{F1D5F645-726B-4994-85BC-AE73878A1F87}" type="parTrans" cxnId="{50FC2561-1161-4435-BD0B-111A3C94E0E4}">
      <dgm:prSet/>
      <dgm:spPr/>
      <dgm:t>
        <a:bodyPr/>
        <a:lstStyle/>
        <a:p>
          <a:endParaRPr lang="ru-RU"/>
        </a:p>
      </dgm:t>
    </dgm:pt>
    <dgm:pt modelId="{AA05A163-9C9E-4695-820E-02EBA31DF32B}" type="sibTrans" cxnId="{50FC2561-1161-4435-BD0B-111A3C94E0E4}">
      <dgm:prSet/>
      <dgm:spPr/>
      <dgm:t>
        <a:bodyPr/>
        <a:lstStyle/>
        <a:p>
          <a:endParaRPr lang="ru-RU"/>
        </a:p>
      </dgm:t>
    </dgm:pt>
    <dgm:pt modelId="{BE91F916-D9AF-443B-8569-C6929FF1A5CB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Поддержание порядка на территории гражданских кладбищ поселения.</a:t>
          </a:r>
          <a:endParaRPr lang="ru-RU" sz="2400" b="1" dirty="0">
            <a:solidFill>
              <a:srgbClr val="680000"/>
            </a:solidFill>
          </a:endParaRPr>
        </a:p>
      </dgm:t>
    </dgm:pt>
    <dgm:pt modelId="{28444A0C-F884-4C7E-A979-CAF589E66F10}" type="sibTrans" cxnId="{8B8966F9-44E3-4A19-BC12-AF5994612263}">
      <dgm:prSet/>
      <dgm:spPr/>
      <dgm:t>
        <a:bodyPr/>
        <a:lstStyle/>
        <a:p>
          <a:endParaRPr lang="ru-RU"/>
        </a:p>
      </dgm:t>
    </dgm:pt>
    <dgm:pt modelId="{331DA16D-22B8-4AAE-B45A-761EACE048C8}" type="parTrans" cxnId="{8B8966F9-44E3-4A19-BC12-AF5994612263}">
      <dgm:prSet/>
      <dgm:spPr/>
      <dgm:t>
        <a:bodyPr/>
        <a:lstStyle/>
        <a:p>
          <a:endParaRPr lang="ru-RU"/>
        </a:p>
      </dgm:t>
    </dgm:pt>
    <dgm:pt modelId="{E4EA5952-D21D-4F66-878A-B617EC9F06D2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Текущий ремонт памятников, расположенных на территории сельского поселения.</a:t>
          </a:r>
          <a:endParaRPr lang="ru-RU" sz="2400" b="1" dirty="0">
            <a:solidFill>
              <a:srgbClr val="680000"/>
            </a:solidFill>
          </a:endParaRPr>
        </a:p>
      </dgm:t>
    </dgm:pt>
    <dgm:pt modelId="{4E5FC903-FDD2-4DE6-8568-BE632318E316}" type="sibTrans" cxnId="{1B485838-88F0-4E8E-BF0D-D68DFEAC756C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0CDC2CDE-32B6-4183-AA91-6310293CFBE6}" type="parTrans" cxnId="{1B485838-88F0-4E8E-BF0D-D68DFEAC756C}">
      <dgm:prSet/>
      <dgm:spPr/>
      <dgm:t>
        <a:bodyPr/>
        <a:lstStyle/>
        <a:p>
          <a:endParaRPr lang="ru-RU"/>
        </a:p>
      </dgm:t>
    </dgm:pt>
    <dgm:pt modelId="{EE4153DA-5DD7-4FE9-A184-FA6FFA2EC972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Изготовление сметы на частичный ремонт крыши Александровского СДК.</a:t>
          </a:r>
          <a:endParaRPr lang="ru-RU" sz="2400" b="1" dirty="0">
            <a:solidFill>
              <a:srgbClr val="680000"/>
            </a:solidFill>
          </a:endParaRPr>
        </a:p>
      </dgm:t>
    </dgm:pt>
    <dgm:pt modelId="{DC982B70-3452-4E53-9E13-7C2971C670A9}" type="sibTrans" cxnId="{36CCC772-43CA-429A-9661-20E1D581DC80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CFAE9CE-907C-49E2-BA8E-3870D8F8303E}" type="parTrans" cxnId="{36CCC772-43CA-429A-9661-20E1D581DC80}">
      <dgm:prSet/>
      <dgm:spPr/>
      <dgm:t>
        <a:bodyPr/>
        <a:lstStyle/>
        <a:p>
          <a:endParaRPr lang="ru-RU"/>
        </a:p>
      </dgm:t>
    </dgm:pt>
    <dgm:pt modelId="{E284E192-8733-47C9-A85E-E5E2F0E7AE1C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Продолжить работу по благоустройству, озеленению, уличному освещению и поддержанию порядка на территории поселения в целом.</a:t>
          </a:r>
          <a:endParaRPr lang="ru-RU" sz="2400" b="1" dirty="0">
            <a:solidFill>
              <a:srgbClr val="680000"/>
            </a:solidFill>
          </a:endParaRPr>
        </a:p>
      </dgm:t>
    </dgm:pt>
    <dgm:pt modelId="{EDD33C48-2A12-406B-AD11-1A820AE028AD}" type="parTrans" cxnId="{2571CF1B-2C3A-4559-9807-A2D929A5C701}">
      <dgm:prSet/>
      <dgm:spPr/>
      <dgm:t>
        <a:bodyPr/>
        <a:lstStyle/>
        <a:p>
          <a:endParaRPr lang="ru-RU"/>
        </a:p>
      </dgm:t>
    </dgm:pt>
    <dgm:pt modelId="{AB2BD871-BA94-4132-993B-F429FE04607D}" type="sibTrans" cxnId="{2571CF1B-2C3A-4559-9807-A2D929A5C701}">
      <dgm:prSet/>
      <dgm:spPr>
        <a:noFill/>
      </dgm:spPr>
      <dgm:t>
        <a:bodyPr/>
        <a:lstStyle/>
        <a:p>
          <a:endParaRPr lang="ru-RU"/>
        </a:p>
      </dgm:t>
    </dgm:pt>
    <dgm:pt modelId="{EF817B70-BE95-43FA-9365-2B4ADC426313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Обеспечить работу, направленную на увеличение налоговых поступлений в бюджет сельского поселения.</a:t>
          </a:r>
          <a:endParaRPr lang="ru-RU" sz="2400" b="1" dirty="0">
            <a:solidFill>
              <a:srgbClr val="680000"/>
            </a:solidFill>
          </a:endParaRPr>
        </a:p>
      </dgm:t>
    </dgm:pt>
    <dgm:pt modelId="{C76C1132-C719-4B5A-A97F-02A51EEB2E45}" type="parTrans" cxnId="{CA3E30E4-A30B-4B5F-95EA-5D15845D8A56}">
      <dgm:prSet/>
      <dgm:spPr/>
      <dgm:t>
        <a:bodyPr/>
        <a:lstStyle/>
        <a:p>
          <a:endParaRPr lang="ru-RU"/>
        </a:p>
      </dgm:t>
    </dgm:pt>
    <dgm:pt modelId="{2E4D025B-11D7-4113-AB4A-C20A87CCD9AB}" type="sibTrans" cxnId="{CA3E30E4-A30B-4B5F-95EA-5D15845D8A56}">
      <dgm:prSet/>
      <dgm:spPr>
        <a:noFill/>
      </dgm:spPr>
      <dgm:t>
        <a:bodyPr/>
        <a:lstStyle/>
        <a:p>
          <a:endParaRPr lang="ru-RU"/>
        </a:p>
      </dgm:t>
    </dgm:pt>
    <dgm:pt modelId="{FED83573-DD33-4D3F-A150-5193B9BED510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Особое внимание уделить содержанию детских площадок.</a:t>
          </a:r>
          <a:endParaRPr lang="ru-RU" sz="2400" b="1" dirty="0">
            <a:solidFill>
              <a:srgbClr val="680000"/>
            </a:solidFill>
          </a:endParaRPr>
        </a:p>
      </dgm:t>
    </dgm:pt>
    <dgm:pt modelId="{BECD783C-DF72-4998-88D1-CB64B548CEA7}" type="parTrans" cxnId="{B35CD38E-0AB4-42D4-AF80-EC09A3E9F065}">
      <dgm:prSet/>
      <dgm:spPr/>
      <dgm:t>
        <a:bodyPr/>
        <a:lstStyle/>
        <a:p>
          <a:endParaRPr lang="ru-RU"/>
        </a:p>
      </dgm:t>
    </dgm:pt>
    <dgm:pt modelId="{977F66F5-1319-4DE3-AB80-2B4EACC68018}" type="sibTrans" cxnId="{B35CD38E-0AB4-42D4-AF80-EC09A3E9F065}">
      <dgm:prSet/>
      <dgm:spPr>
        <a:noFill/>
      </dgm:spPr>
      <dgm:t>
        <a:bodyPr/>
        <a:lstStyle/>
        <a:p>
          <a:endParaRPr lang="ru-RU"/>
        </a:p>
      </dgm:t>
    </dgm:pt>
    <dgm:pt modelId="{3147E3F9-9680-41DC-BFB7-224721FD52EA}" type="pres">
      <dgm:prSet presAssocID="{14C70B04-ABEF-46E2-847E-03E1BAC9AF9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21D412-C1AA-4FC9-88CA-9B6EC91EC24F}" type="pres">
      <dgm:prSet presAssocID="{20D2AFD8-E4A1-4B93-8E3E-CDF2F1882E95}" presName="centerShape" presStyleLbl="node0" presStyleIdx="0" presStyleCnt="1" custScaleX="122593" custScaleY="79185"/>
      <dgm:spPr/>
      <dgm:t>
        <a:bodyPr/>
        <a:lstStyle/>
        <a:p>
          <a:endParaRPr lang="ru-RU"/>
        </a:p>
      </dgm:t>
    </dgm:pt>
    <dgm:pt modelId="{8C994901-A5CB-4E93-8DEE-8448188AD0C0}" type="pres">
      <dgm:prSet presAssocID="{CEEBBAD1-67EE-409B-8CC0-3FBFCCFF92A6}" presName="node" presStyleLbl="node1" presStyleIdx="0" presStyleCnt="7" custScaleX="190623" custScaleY="115618" custRadScaleRad="95713" custRadScaleInc="52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68EBF-1A1C-484C-995F-B3003E88E155}" type="pres">
      <dgm:prSet presAssocID="{CEEBBAD1-67EE-409B-8CC0-3FBFCCFF92A6}" presName="dummy" presStyleCnt="0"/>
      <dgm:spPr/>
    </dgm:pt>
    <dgm:pt modelId="{EAF8EC8A-91B4-46C1-AC9C-53C285526279}" type="pres">
      <dgm:prSet presAssocID="{0579B6CC-87CA-4FD4-8226-AEBAA21D75B3}" presName="sibTrans" presStyleLbl="sibTrans2D1" presStyleIdx="0" presStyleCnt="7"/>
      <dgm:spPr/>
      <dgm:t>
        <a:bodyPr/>
        <a:lstStyle/>
        <a:p>
          <a:endParaRPr lang="ru-RU"/>
        </a:p>
      </dgm:t>
    </dgm:pt>
    <dgm:pt modelId="{756C65F3-4FCC-4506-9F19-C42D6C79BC11}" type="pres">
      <dgm:prSet presAssocID="{EE4153DA-5DD7-4FE9-A184-FA6FFA2EC972}" presName="node" presStyleLbl="node1" presStyleIdx="1" presStyleCnt="7" custScaleX="216559" custRadScaleRad="123514" custRadScaleInc="31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3D301-125B-4354-9173-70A1C0B0238A}" type="pres">
      <dgm:prSet presAssocID="{EE4153DA-5DD7-4FE9-A184-FA6FFA2EC972}" presName="dummy" presStyleCnt="0"/>
      <dgm:spPr/>
    </dgm:pt>
    <dgm:pt modelId="{7F32906D-2CF8-4D01-96B0-BAF9AC15E273}" type="pres">
      <dgm:prSet presAssocID="{DC982B70-3452-4E53-9E13-7C2971C670A9}" presName="sibTrans" presStyleLbl="sibTrans2D1" presStyleIdx="1" presStyleCnt="7"/>
      <dgm:spPr/>
      <dgm:t>
        <a:bodyPr/>
        <a:lstStyle/>
        <a:p>
          <a:endParaRPr lang="ru-RU"/>
        </a:p>
      </dgm:t>
    </dgm:pt>
    <dgm:pt modelId="{B474A274-CAE8-48A0-AC13-A8B4B66A61F2}" type="pres">
      <dgm:prSet presAssocID="{E284E192-8733-47C9-A85E-E5E2F0E7AE1C}" presName="node" presStyleLbl="node1" presStyleIdx="2" presStyleCnt="7" custScaleX="240098" custScaleY="163857" custRadScaleRad="110820" custRadScaleInc="-29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6796D-D81E-45AD-8931-242D7853ABE8}" type="pres">
      <dgm:prSet presAssocID="{E284E192-8733-47C9-A85E-E5E2F0E7AE1C}" presName="dummy" presStyleCnt="0"/>
      <dgm:spPr/>
    </dgm:pt>
    <dgm:pt modelId="{11C53BB5-366F-444F-B4BF-5508657F855E}" type="pres">
      <dgm:prSet presAssocID="{AB2BD871-BA94-4132-993B-F429FE04607D}" presName="sibTrans" presStyleLbl="sibTrans2D1" presStyleIdx="2" presStyleCnt="7"/>
      <dgm:spPr/>
      <dgm:t>
        <a:bodyPr/>
        <a:lstStyle/>
        <a:p>
          <a:endParaRPr lang="ru-RU"/>
        </a:p>
      </dgm:t>
    </dgm:pt>
    <dgm:pt modelId="{3B3C7F31-DE23-4AEB-992A-DC98CAFAE014}" type="pres">
      <dgm:prSet presAssocID="{EF817B70-BE95-43FA-9365-2B4ADC426313}" presName="node" presStyleLbl="node1" presStyleIdx="3" presStyleCnt="7" custScaleX="219516" custScaleY="117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787B3-EABD-44B1-B4AE-11EC4E0DEE56}" type="pres">
      <dgm:prSet presAssocID="{EF817B70-BE95-43FA-9365-2B4ADC426313}" presName="dummy" presStyleCnt="0"/>
      <dgm:spPr/>
    </dgm:pt>
    <dgm:pt modelId="{B8CF18FB-E2A5-4D09-BA0D-4D53D4467CD8}" type="pres">
      <dgm:prSet presAssocID="{2E4D025B-11D7-4113-AB4A-C20A87CCD9AB}" presName="sibTrans" presStyleLbl="sibTrans2D1" presStyleIdx="3" presStyleCnt="7"/>
      <dgm:spPr/>
      <dgm:t>
        <a:bodyPr/>
        <a:lstStyle/>
        <a:p>
          <a:endParaRPr lang="ru-RU"/>
        </a:p>
      </dgm:t>
    </dgm:pt>
    <dgm:pt modelId="{55B0DDD3-B02B-4B23-AE16-2E7D33A1F653}" type="pres">
      <dgm:prSet presAssocID="{FED83573-DD33-4D3F-A150-5193B9BED510}" presName="node" presStyleLbl="node1" presStyleIdx="4" presStyleCnt="7" custScaleX="190623" custRadScaleRad="106812" custRadScaleInc="93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54DBD-A5F7-4677-B965-57E753E94682}" type="pres">
      <dgm:prSet presAssocID="{FED83573-DD33-4D3F-A150-5193B9BED510}" presName="dummy" presStyleCnt="0"/>
      <dgm:spPr/>
    </dgm:pt>
    <dgm:pt modelId="{F1FBAE18-A076-4818-B1A5-B9F1B82B3D31}" type="pres">
      <dgm:prSet presAssocID="{977F66F5-1319-4DE3-AB80-2B4EACC68018}" presName="sibTrans" presStyleLbl="sibTrans2D1" presStyleIdx="4" presStyleCnt="7"/>
      <dgm:spPr/>
      <dgm:t>
        <a:bodyPr/>
        <a:lstStyle/>
        <a:p>
          <a:endParaRPr lang="ru-RU"/>
        </a:p>
      </dgm:t>
    </dgm:pt>
    <dgm:pt modelId="{3F282654-E004-452E-A10A-9C8465CCF6F8}" type="pres">
      <dgm:prSet presAssocID="{E4EA5952-D21D-4F66-878A-B617EC9F06D2}" presName="node" presStyleLbl="node1" presStyleIdx="5" presStyleCnt="7" custScaleX="190623" custRadScaleRad="101719" custRadScaleInc="35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16DB3-6290-485A-9008-B9ED7CB12691}" type="pres">
      <dgm:prSet presAssocID="{E4EA5952-D21D-4F66-878A-B617EC9F06D2}" presName="dummy" presStyleCnt="0"/>
      <dgm:spPr/>
    </dgm:pt>
    <dgm:pt modelId="{3C5D635B-8362-468D-A446-271965AEA87B}" type="pres">
      <dgm:prSet presAssocID="{4E5FC903-FDD2-4DE6-8568-BE632318E316}" presName="sibTrans" presStyleLbl="sibTrans2D1" presStyleIdx="5" presStyleCnt="7"/>
      <dgm:spPr/>
      <dgm:t>
        <a:bodyPr/>
        <a:lstStyle/>
        <a:p>
          <a:endParaRPr lang="ru-RU"/>
        </a:p>
      </dgm:t>
    </dgm:pt>
    <dgm:pt modelId="{230625C5-C1A4-4F53-BF88-6C9B61B6E369}" type="pres">
      <dgm:prSet presAssocID="{BE91F916-D9AF-443B-8569-C6929FF1A5CB}" presName="node" presStyleLbl="node1" presStyleIdx="6" presStyleCnt="7" custScaleX="217058" custRadScaleRad="105315" custRadScaleInc="15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D99C9-09FB-45C2-A074-EA556CDBDBF9}" type="pres">
      <dgm:prSet presAssocID="{BE91F916-D9AF-443B-8569-C6929FF1A5CB}" presName="dummy" presStyleCnt="0"/>
      <dgm:spPr/>
    </dgm:pt>
    <dgm:pt modelId="{B7F7F821-D7B5-4F22-A063-7FF3F9DC659F}" type="pres">
      <dgm:prSet presAssocID="{28444A0C-F884-4C7E-A979-CAF589E66F10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8B8966F9-44E3-4A19-BC12-AF5994612263}" srcId="{20D2AFD8-E4A1-4B93-8E3E-CDF2F1882E95}" destId="{BE91F916-D9AF-443B-8569-C6929FF1A5CB}" srcOrd="6" destOrd="0" parTransId="{331DA16D-22B8-4AAE-B45A-761EACE048C8}" sibTransId="{28444A0C-F884-4C7E-A979-CAF589E66F10}"/>
    <dgm:cxn modelId="{EACFA7C1-F02C-4CC0-8840-AA9F679DADB5}" type="presOf" srcId="{2E4D025B-11D7-4113-AB4A-C20A87CCD9AB}" destId="{B8CF18FB-E2A5-4D09-BA0D-4D53D4467CD8}" srcOrd="0" destOrd="0" presId="urn:microsoft.com/office/officeart/2005/8/layout/radial6"/>
    <dgm:cxn modelId="{2C9DA64E-7DB8-4236-9C9B-966C5D0200F4}" type="presOf" srcId="{EE4153DA-5DD7-4FE9-A184-FA6FFA2EC972}" destId="{756C65F3-4FCC-4506-9F19-C42D6C79BC11}" srcOrd="0" destOrd="0" presId="urn:microsoft.com/office/officeart/2005/8/layout/radial6"/>
    <dgm:cxn modelId="{50FC2561-1161-4435-BD0B-111A3C94E0E4}" srcId="{14C70B04-ABEF-46E2-847E-03E1BAC9AF9D}" destId="{20D2AFD8-E4A1-4B93-8E3E-CDF2F1882E95}" srcOrd="0" destOrd="0" parTransId="{F1D5F645-726B-4994-85BC-AE73878A1F87}" sibTransId="{AA05A163-9C9E-4695-820E-02EBA31DF32B}"/>
    <dgm:cxn modelId="{C3262075-DEF1-4773-AB5F-C59AF21F179F}" type="presOf" srcId="{E284E192-8733-47C9-A85E-E5E2F0E7AE1C}" destId="{B474A274-CAE8-48A0-AC13-A8B4B66A61F2}" srcOrd="0" destOrd="0" presId="urn:microsoft.com/office/officeart/2005/8/layout/radial6"/>
    <dgm:cxn modelId="{5A07106E-45D9-4EF3-A2F1-2843FAEBFC5F}" type="presOf" srcId="{977F66F5-1319-4DE3-AB80-2B4EACC68018}" destId="{F1FBAE18-A076-4818-B1A5-B9F1B82B3D31}" srcOrd="0" destOrd="0" presId="urn:microsoft.com/office/officeart/2005/8/layout/radial6"/>
    <dgm:cxn modelId="{8FA5479A-D484-46D7-A673-5F17C594ED4A}" type="presOf" srcId="{0579B6CC-87CA-4FD4-8226-AEBAA21D75B3}" destId="{EAF8EC8A-91B4-46C1-AC9C-53C285526279}" srcOrd="0" destOrd="0" presId="urn:microsoft.com/office/officeart/2005/8/layout/radial6"/>
    <dgm:cxn modelId="{A0BD571C-D711-4A61-A2B2-BC99DC0D5BAC}" type="presOf" srcId="{4E5FC903-FDD2-4DE6-8568-BE632318E316}" destId="{3C5D635B-8362-468D-A446-271965AEA87B}" srcOrd="0" destOrd="0" presId="urn:microsoft.com/office/officeart/2005/8/layout/radial6"/>
    <dgm:cxn modelId="{CA3E30E4-A30B-4B5F-95EA-5D15845D8A56}" srcId="{20D2AFD8-E4A1-4B93-8E3E-CDF2F1882E95}" destId="{EF817B70-BE95-43FA-9365-2B4ADC426313}" srcOrd="3" destOrd="0" parTransId="{C76C1132-C719-4B5A-A97F-02A51EEB2E45}" sibTransId="{2E4D025B-11D7-4113-AB4A-C20A87CCD9AB}"/>
    <dgm:cxn modelId="{AF94AA95-D470-4486-B150-188BCAC975A0}" type="presOf" srcId="{20D2AFD8-E4A1-4B93-8E3E-CDF2F1882E95}" destId="{3021D412-C1AA-4FC9-88CA-9B6EC91EC24F}" srcOrd="0" destOrd="0" presId="urn:microsoft.com/office/officeart/2005/8/layout/radial6"/>
    <dgm:cxn modelId="{AAAD3E60-3E0F-46FC-AC5E-01F13D02328D}" type="presOf" srcId="{BE91F916-D9AF-443B-8569-C6929FF1A5CB}" destId="{230625C5-C1A4-4F53-BF88-6C9B61B6E369}" srcOrd="0" destOrd="0" presId="urn:microsoft.com/office/officeart/2005/8/layout/radial6"/>
    <dgm:cxn modelId="{36CCC772-43CA-429A-9661-20E1D581DC80}" srcId="{20D2AFD8-E4A1-4B93-8E3E-CDF2F1882E95}" destId="{EE4153DA-5DD7-4FE9-A184-FA6FFA2EC972}" srcOrd="1" destOrd="0" parTransId="{7CFAE9CE-907C-49E2-BA8E-3870D8F8303E}" sibTransId="{DC982B70-3452-4E53-9E13-7C2971C670A9}"/>
    <dgm:cxn modelId="{568078F0-4DA7-428C-8FE8-BE3880DF41E7}" srcId="{20D2AFD8-E4A1-4B93-8E3E-CDF2F1882E95}" destId="{CEEBBAD1-67EE-409B-8CC0-3FBFCCFF92A6}" srcOrd="0" destOrd="0" parTransId="{8C600DA3-DCF9-482D-990C-08706AB7D93D}" sibTransId="{0579B6CC-87CA-4FD4-8226-AEBAA21D75B3}"/>
    <dgm:cxn modelId="{7D8AE759-601C-4071-ABAA-4EE4F06C79E5}" type="presOf" srcId="{DC982B70-3452-4E53-9E13-7C2971C670A9}" destId="{7F32906D-2CF8-4D01-96B0-BAF9AC15E273}" srcOrd="0" destOrd="0" presId="urn:microsoft.com/office/officeart/2005/8/layout/radial6"/>
    <dgm:cxn modelId="{B9B5660A-0F00-4CCD-BE4A-668A5F2AC932}" type="presOf" srcId="{14C70B04-ABEF-46E2-847E-03E1BAC9AF9D}" destId="{3147E3F9-9680-41DC-BFB7-224721FD52EA}" srcOrd="0" destOrd="0" presId="urn:microsoft.com/office/officeart/2005/8/layout/radial6"/>
    <dgm:cxn modelId="{943BD687-8E37-4CAD-A242-735D00378AFE}" type="presOf" srcId="{28444A0C-F884-4C7E-A979-CAF589E66F10}" destId="{B7F7F821-D7B5-4F22-A063-7FF3F9DC659F}" srcOrd="0" destOrd="0" presId="urn:microsoft.com/office/officeart/2005/8/layout/radial6"/>
    <dgm:cxn modelId="{F85C42C9-1A1A-4A22-B063-B68980CC28B3}" type="presOf" srcId="{FED83573-DD33-4D3F-A150-5193B9BED510}" destId="{55B0DDD3-B02B-4B23-AE16-2E7D33A1F653}" srcOrd="0" destOrd="0" presId="urn:microsoft.com/office/officeart/2005/8/layout/radial6"/>
    <dgm:cxn modelId="{2571CF1B-2C3A-4559-9807-A2D929A5C701}" srcId="{20D2AFD8-E4A1-4B93-8E3E-CDF2F1882E95}" destId="{E284E192-8733-47C9-A85E-E5E2F0E7AE1C}" srcOrd="2" destOrd="0" parTransId="{EDD33C48-2A12-406B-AD11-1A820AE028AD}" sibTransId="{AB2BD871-BA94-4132-993B-F429FE04607D}"/>
    <dgm:cxn modelId="{15587787-2706-41B2-9B12-52C7BE289F9E}" type="presOf" srcId="{CEEBBAD1-67EE-409B-8CC0-3FBFCCFF92A6}" destId="{8C994901-A5CB-4E93-8DEE-8448188AD0C0}" srcOrd="0" destOrd="0" presId="urn:microsoft.com/office/officeart/2005/8/layout/radial6"/>
    <dgm:cxn modelId="{2A0EDA3B-47DB-4DAB-99C9-FD5D4B571302}" type="presOf" srcId="{EF817B70-BE95-43FA-9365-2B4ADC426313}" destId="{3B3C7F31-DE23-4AEB-992A-DC98CAFAE014}" srcOrd="0" destOrd="0" presId="urn:microsoft.com/office/officeart/2005/8/layout/radial6"/>
    <dgm:cxn modelId="{ABFB61DC-E046-492E-9A20-EA91588E6BFB}" type="presOf" srcId="{AB2BD871-BA94-4132-993B-F429FE04607D}" destId="{11C53BB5-366F-444F-B4BF-5508657F855E}" srcOrd="0" destOrd="0" presId="urn:microsoft.com/office/officeart/2005/8/layout/radial6"/>
    <dgm:cxn modelId="{90442AF3-D4D4-4A9B-954A-864EA3472BF4}" type="presOf" srcId="{E4EA5952-D21D-4F66-878A-B617EC9F06D2}" destId="{3F282654-E004-452E-A10A-9C8465CCF6F8}" srcOrd="0" destOrd="0" presId="urn:microsoft.com/office/officeart/2005/8/layout/radial6"/>
    <dgm:cxn modelId="{B35CD38E-0AB4-42D4-AF80-EC09A3E9F065}" srcId="{20D2AFD8-E4A1-4B93-8E3E-CDF2F1882E95}" destId="{FED83573-DD33-4D3F-A150-5193B9BED510}" srcOrd="4" destOrd="0" parTransId="{BECD783C-DF72-4998-88D1-CB64B548CEA7}" sibTransId="{977F66F5-1319-4DE3-AB80-2B4EACC68018}"/>
    <dgm:cxn modelId="{1B485838-88F0-4E8E-BF0D-D68DFEAC756C}" srcId="{20D2AFD8-E4A1-4B93-8E3E-CDF2F1882E95}" destId="{E4EA5952-D21D-4F66-878A-B617EC9F06D2}" srcOrd="5" destOrd="0" parTransId="{0CDC2CDE-32B6-4183-AA91-6310293CFBE6}" sibTransId="{4E5FC903-FDD2-4DE6-8568-BE632318E316}"/>
    <dgm:cxn modelId="{27FB3A3D-1569-41D6-A7EF-EC92252512FF}" type="presParOf" srcId="{3147E3F9-9680-41DC-BFB7-224721FD52EA}" destId="{3021D412-C1AA-4FC9-88CA-9B6EC91EC24F}" srcOrd="0" destOrd="0" presId="urn:microsoft.com/office/officeart/2005/8/layout/radial6"/>
    <dgm:cxn modelId="{E961C191-3D57-4304-8E09-B0AB2B63F924}" type="presParOf" srcId="{3147E3F9-9680-41DC-BFB7-224721FD52EA}" destId="{8C994901-A5CB-4E93-8DEE-8448188AD0C0}" srcOrd="1" destOrd="0" presId="urn:microsoft.com/office/officeart/2005/8/layout/radial6"/>
    <dgm:cxn modelId="{0BDEAF6E-6DC3-4E6E-952A-2C1315487A87}" type="presParOf" srcId="{3147E3F9-9680-41DC-BFB7-224721FD52EA}" destId="{C9E68EBF-1A1C-484C-995F-B3003E88E155}" srcOrd="2" destOrd="0" presId="urn:microsoft.com/office/officeart/2005/8/layout/radial6"/>
    <dgm:cxn modelId="{48C0B19E-3F8B-4624-8198-483D9AB41893}" type="presParOf" srcId="{3147E3F9-9680-41DC-BFB7-224721FD52EA}" destId="{EAF8EC8A-91B4-46C1-AC9C-53C285526279}" srcOrd="3" destOrd="0" presId="urn:microsoft.com/office/officeart/2005/8/layout/radial6"/>
    <dgm:cxn modelId="{369CC3C2-5F5B-4B92-B509-D410371384E1}" type="presParOf" srcId="{3147E3F9-9680-41DC-BFB7-224721FD52EA}" destId="{756C65F3-4FCC-4506-9F19-C42D6C79BC11}" srcOrd="4" destOrd="0" presId="urn:microsoft.com/office/officeart/2005/8/layout/radial6"/>
    <dgm:cxn modelId="{64C6F6E6-A50C-48AE-B051-6AD5648764F2}" type="presParOf" srcId="{3147E3F9-9680-41DC-BFB7-224721FD52EA}" destId="{1AE3D301-125B-4354-9173-70A1C0B0238A}" srcOrd="5" destOrd="0" presId="urn:microsoft.com/office/officeart/2005/8/layout/radial6"/>
    <dgm:cxn modelId="{8383AC52-9439-4339-9430-9789D50C8761}" type="presParOf" srcId="{3147E3F9-9680-41DC-BFB7-224721FD52EA}" destId="{7F32906D-2CF8-4D01-96B0-BAF9AC15E273}" srcOrd="6" destOrd="0" presId="urn:microsoft.com/office/officeart/2005/8/layout/radial6"/>
    <dgm:cxn modelId="{3A8100D9-A8B9-4025-A0D3-83CD6F35D253}" type="presParOf" srcId="{3147E3F9-9680-41DC-BFB7-224721FD52EA}" destId="{B474A274-CAE8-48A0-AC13-A8B4B66A61F2}" srcOrd="7" destOrd="0" presId="urn:microsoft.com/office/officeart/2005/8/layout/radial6"/>
    <dgm:cxn modelId="{C9D9B647-EA4F-412F-83DE-9CB098758B89}" type="presParOf" srcId="{3147E3F9-9680-41DC-BFB7-224721FD52EA}" destId="{4B16796D-D81E-45AD-8931-242D7853ABE8}" srcOrd="8" destOrd="0" presId="urn:microsoft.com/office/officeart/2005/8/layout/radial6"/>
    <dgm:cxn modelId="{5C499240-FD89-479C-999F-9F311C95E308}" type="presParOf" srcId="{3147E3F9-9680-41DC-BFB7-224721FD52EA}" destId="{11C53BB5-366F-444F-B4BF-5508657F855E}" srcOrd="9" destOrd="0" presId="urn:microsoft.com/office/officeart/2005/8/layout/radial6"/>
    <dgm:cxn modelId="{3358625B-EAF4-4B51-8D86-7A2B6CB649FF}" type="presParOf" srcId="{3147E3F9-9680-41DC-BFB7-224721FD52EA}" destId="{3B3C7F31-DE23-4AEB-992A-DC98CAFAE014}" srcOrd="10" destOrd="0" presId="urn:microsoft.com/office/officeart/2005/8/layout/radial6"/>
    <dgm:cxn modelId="{C894E890-580D-41D8-905C-3815C776D9EB}" type="presParOf" srcId="{3147E3F9-9680-41DC-BFB7-224721FD52EA}" destId="{03F787B3-EABD-44B1-B4AE-11EC4E0DEE56}" srcOrd="11" destOrd="0" presId="urn:microsoft.com/office/officeart/2005/8/layout/radial6"/>
    <dgm:cxn modelId="{A6BBE3E8-3099-49FC-9A28-B3645F15E127}" type="presParOf" srcId="{3147E3F9-9680-41DC-BFB7-224721FD52EA}" destId="{B8CF18FB-E2A5-4D09-BA0D-4D53D4467CD8}" srcOrd="12" destOrd="0" presId="urn:microsoft.com/office/officeart/2005/8/layout/radial6"/>
    <dgm:cxn modelId="{161BA268-ACAC-4461-B71D-42191E09ADE9}" type="presParOf" srcId="{3147E3F9-9680-41DC-BFB7-224721FD52EA}" destId="{55B0DDD3-B02B-4B23-AE16-2E7D33A1F653}" srcOrd="13" destOrd="0" presId="urn:microsoft.com/office/officeart/2005/8/layout/radial6"/>
    <dgm:cxn modelId="{51BB86E5-8B3A-4492-8CB9-3976695361A2}" type="presParOf" srcId="{3147E3F9-9680-41DC-BFB7-224721FD52EA}" destId="{83554DBD-A5F7-4677-B965-57E753E94682}" srcOrd="14" destOrd="0" presId="urn:microsoft.com/office/officeart/2005/8/layout/radial6"/>
    <dgm:cxn modelId="{4B82A5B1-0BDB-4B58-B285-62C18681CD8D}" type="presParOf" srcId="{3147E3F9-9680-41DC-BFB7-224721FD52EA}" destId="{F1FBAE18-A076-4818-B1A5-B9F1B82B3D31}" srcOrd="15" destOrd="0" presId="urn:microsoft.com/office/officeart/2005/8/layout/radial6"/>
    <dgm:cxn modelId="{4D84B503-2FD9-4254-A3F1-17A7BBDFA950}" type="presParOf" srcId="{3147E3F9-9680-41DC-BFB7-224721FD52EA}" destId="{3F282654-E004-452E-A10A-9C8465CCF6F8}" srcOrd="16" destOrd="0" presId="urn:microsoft.com/office/officeart/2005/8/layout/radial6"/>
    <dgm:cxn modelId="{C0C5DB7F-5E10-498E-975E-B2B65D7855A0}" type="presParOf" srcId="{3147E3F9-9680-41DC-BFB7-224721FD52EA}" destId="{C1D16DB3-6290-485A-9008-B9ED7CB12691}" srcOrd="17" destOrd="0" presId="urn:microsoft.com/office/officeart/2005/8/layout/radial6"/>
    <dgm:cxn modelId="{2A927817-70DC-44EB-9041-CBBF1EEC7D40}" type="presParOf" srcId="{3147E3F9-9680-41DC-BFB7-224721FD52EA}" destId="{3C5D635B-8362-468D-A446-271965AEA87B}" srcOrd="18" destOrd="0" presId="urn:microsoft.com/office/officeart/2005/8/layout/radial6"/>
    <dgm:cxn modelId="{7627C41D-094D-40EC-8A5B-26458FC8D87E}" type="presParOf" srcId="{3147E3F9-9680-41DC-BFB7-224721FD52EA}" destId="{230625C5-C1A4-4F53-BF88-6C9B61B6E369}" srcOrd="19" destOrd="0" presId="urn:microsoft.com/office/officeart/2005/8/layout/radial6"/>
    <dgm:cxn modelId="{D9F62478-373B-44AF-BF6D-2A1E13E6A477}" type="presParOf" srcId="{3147E3F9-9680-41DC-BFB7-224721FD52EA}" destId="{AFFD99C9-09FB-45C2-A074-EA556CDBDBF9}" srcOrd="20" destOrd="0" presId="urn:microsoft.com/office/officeart/2005/8/layout/radial6"/>
    <dgm:cxn modelId="{84962EC8-D750-4C00-92A9-DEE0239AEFEB}" type="presParOf" srcId="{3147E3F9-9680-41DC-BFB7-224721FD52EA}" destId="{B7F7F821-D7B5-4F22-A063-7FF3F9DC659F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E005439-916E-4228-9F42-7BC2A0A20FB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1612CBC-DB3F-4E95-9013-2337B80F00F1}">
      <dgm:prSet phldrT="[Текст]"/>
      <dgm:spPr/>
      <dgm:t>
        <a:bodyPr/>
        <a:lstStyle/>
        <a:p>
          <a:pPr algn="ctr"/>
          <a:r>
            <a:rPr lang="ru-RU" b="1" dirty="0" smtClean="0">
              <a:latin typeface="+mn-lt"/>
            </a:rPr>
            <a:t>БКД «Безопасные качественные дороги»</a:t>
          </a:r>
          <a:endParaRPr lang="ru-RU" dirty="0">
            <a:latin typeface="+mn-lt"/>
          </a:endParaRPr>
        </a:p>
      </dgm:t>
    </dgm:pt>
    <dgm:pt modelId="{FFEBBA30-813E-4722-9912-8003F44FE9E8}" type="parTrans" cxnId="{FE63FAE9-218C-4084-B4E6-8C0B86057E7A}">
      <dgm:prSet/>
      <dgm:spPr/>
      <dgm:t>
        <a:bodyPr/>
        <a:lstStyle/>
        <a:p>
          <a:endParaRPr lang="ru-RU"/>
        </a:p>
      </dgm:t>
    </dgm:pt>
    <dgm:pt modelId="{3EA7D717-5BFF-4979-ABB6-A3076FD9FB28}" type="sibTrans" cxnId="{FE63FAE9-218C-4084-B4E6-8C0B86057E7A}">
      <dgm:prSet/>
      <dgm:spPr/>
      <dgm:t>
        <a:bodyPr/>
        <a:lstStyle/>
        <a:p>
          <a:endParaRPr lang="ru-RU"/>
        </a:p>
      </dgm:t>
    </dgm:pt>
    <dgm:pt modelId="{2CC29027-55A1-4377-A34D-ED695E89B512}">
      <dgm:prSet phldrT="[Текст]"/>
      <dgm:spPr/>
      <dgm:t>
        <a:bodyPr/>
        <a:lstStyle/>
        <a:p>
          <a:pPr algn="just"/>
          <a:r>
            <a:rPr lang="ru-RU" b="1" dirty="0" smtClean="0">
              <a:solidFill>
                <a:srgbClr val="680000"/>
              </a:solidFill>
              <a:latin typeface="+mn-lt"/>
            </a:rPr>
            <a:t>ремонт </a:t>
          </a:r>
          <a:r>
            <a:rPr lang="ru-RU" b="1" dirty="0" err="1" smtClean="0">
              <a:solidFill>
                <a:srgbClr val="680000"/>
              </a:solidFill>
              <a:latin typeface="+mn-lt"/>
            </a:rPr>
            <a:t>внутрипоселковой</a:t>
          </a:r>
          <a:r>
            <a:rPr lang="ru-RU" b="1" dirty="0" smtClean="0">
              <a:solidFill>
                <a:srgbClr val="680000"/>
              </a:solidFill>
              <a:latin typeface="+mn-lt"/>
            </a:rPr>
            <a:t> дороги п. Надежда, ул. Первомайская, протяженностью 2100 м.</a:t>
          </a:r>
          <a:endParaRPr lang="ru-RU" b="1" dirty="0">
            <a:solidFill>
              <a:srgbClr val="680000"/>
            </a:solidFill>
            <a:latin typeface="+mn-lt"/>
          </a:endParaRPr>
        </a:p>
      </dgm:t>
    </dgm:pt>
    <dgm:pt modelId="{6F6AD6D4-FB7A-41B5-A82B-77D65855F6D3}" type="parTrans" cxnId="{8BA651CA-7651-4318-A5FF-BBD65937F2D2}">
      <dgm:prSet/>
      <dgm:spPr/>
      <dgm:t>
        <a:bodyPr/>
        <a:lstStyle/>
        <a:p>
          <a:endParaRPr lang="ru-RU"/>
        </a:p>
      </dgm:t>
    </dgm:pt>
    <dgm:pt modelId="{9A1FA015-62F6-4427-92CE-332FE9AFC805}" type="sibTrans" cxnId="{8BA651CA-7651-4318-A5FF-BBD65937F2D2}">
      <dgm:prSet/>
      <dgm:spPr/>
      <dgm:t>
        <a:bodyPr/>
        <a:lstStyle/>
        <a:p>
          <a:endParaRPr lang="ru-RU"/>
        </a:p>
      </dgm:t>
    </dgm:pt>
    <dgm:pt modelId="{760A5008-9476-489F-8AA8-544D7C55441D}">
      <dgm:prSet phldrT="[Текст]"/>
      <dgm:spPr/>
      <dgm:t>
        <a:bodyPr/>
        <a:lstStyle/>
        <a:p>
          <a:pPr algn="ctr"/>
          <a:r>
            <a:rPr lang="ru-RU" b="1" dirty="0" smtClean="0">
              <a:latin typeface="+mn-lt"/>
            </a:rPr>
            <a:t>Отсыпка автомобильных дорог</a:t>
          </a:r>
          <a:endParaRPr lang="ru-RU" dirty="0">
            <a:latin typeface="+mn-lt"/>
          </a:endParaRPr>
        </a:p>
      </dgm:t>
    </dgm:pt>
    <dgm:pt modelId="{94D5CB35-2FF3-4FA0-8BBD-3C878CFC16B6}" type="parTrans" cxnId="{E764CD1D-3DDC-424F-B744-3C2C3CFFF8DF}">
      <dgm:prSet/>
      <dgm:spPr/>
      <dgm:t>
        <a:bodyPr/>
        <a:lstStyle/>
        <a:p>
          <a:endParaRPr lang="ru-RU"/>
        </a:p>
      </dgm:t>
    </dgm:pt>
    <dgm:pt modelId="{8B0503A2-7F9C-47A5-9A76-79BEEC4C8D82}" type="sibTrans" cxnId="{E764CD1D-3DDC-424F-B744-3C2C3CFFF8DF}">
      <dgm:prSet/>
      <dgm:spPr/>
      <dgm:t>
        <a:bodyPr/>
        <a:lstStyle/>
        <a:p>
          <a:endParaRPr lang="ru-RU"/>
        </a:p>
      </dgm:t>
    </dgm:pt>
    <dgm:pt modelId="{2091D3BF-1FD3-40BF-BBBA-8B4CFBC4553F}">
      <dgm:prSet phldrT="[Текст]"/>
      <dgm:spPr/>
      <dgm:t>
        <a:bodyPr/>
        <a:lstStyle/>
        <a:p>
          <a:pPr algn="just"/>
          <a:r>
            <a:rPr lang="ru-RU" b="1" dirty="0" smtClean="0">
              <a:solidFill>
                <a:srgbClr val="680000"/>
              </a:solidFill>
              <a:latin typeface="+mn-lt"/>
            </a:rPr>
            <a:t>с. Алексеевка, ул. Молодежная – 300 м;</a:t>
          </a:r>
          <a:endParaRPr lang="ru-RU" b="1" dirty="0">
            <a:solidFill>
              <a:srgbClr val="680000"/>
            </a:solidFill>
            <a:latin typeface="+mn-lt"/>
          </a:endParaRPr>
        </a:p>
      </dgm:t>
    </dgm:pt>
    <dgm:pt modelId="{E96591FF-8A63-4379-92A7-0192591331BE}" type="parTrans" cxnId="{5A6F82A5-88BE-4166-8FF0-DF9F5C6CC86A}">
      <dgm:prSet/>
      <dgm:spPr/>
      <dgm:t>
        <a:bodyPr/>
        <a:lstStyle/>
        <a:p>
          <a:endParaRPr lang="ru-RU"/>
        </a:p>
      </dgm:t>
    </dgm:pt>
    <dgm:pt modelId="{BA5666AF-C9EC-40A7-B9F6-FB42323A599D}" type="sibTrans" cxnId="{5A6F82A5-88BE-4166-8FF0-DF9F5C6CC86A}">
      <dgm:prSet/>
      <dgm:spPr/>
      <dgm:t>
        <a:bodyPr/>
        <a:lstStyle/>
        <a:p>
          <a:endParaRPr lang="ru-RU"/>
        </a:p>
      </dgm:t>
    </dgm:pt>
    <dgm:pt modelId="{7B678C07-5C3A-474D-BDFB-A78F7B07AEC5}">
      <dgm:prSet/>
      <dgm:spPr/>
      <dgm:t>
        <a:bodyPr/>
        <a:lstStyle/>
        <a:p>
          <a:pPr algn="just"/>
          <a:r>
            <a:rPr lang="ru-RU" b="1" dirty="0" smtClean="0">
              <a:solidFill>
                <a:srgbClr val="680000"/>
              </a:solidFill>
              <a:latin typeface="+mn-lt"/>
            </a:rPr>
            <a:t>п. </a:t>
          </a:r>
          <a:r>
            <a:rPr lang="ru-RU" b="1" dirty="0" err="1" smtClean="0">
              <a:solidFill>
                <a:srgbClr val="680000"/>
              </a:solidFill>
              <a:latin typeface="+mn-lt"/>
            </a:rPr>
            <a:t>Подлесный</a:t>
          </a:r>
          <a:r>
            <a:rPr lang="ru-RU" b="1" dirty="0" smtClean="0">
              <a:solidFill>
                <a:srgbClr val="680000"/>
              </a:solidFill>
              <a:latin typeface="+mn-lt"/>
            </a:rPr>
            <a:t>, пер. Кувшинный – 150 м, пер. </a:t>
          </a:r>
          <a:r>
            <a:rPr lang="ru-RU" b="1" dirty="0" err="1" smtClean="0">
              <a:solidFill>
                <a:srgbClr val="680000"/>
              </a:solidFill>
              <a:latin typeface="+mn-lt"/>
            </a:rPr>
            <a:t>Миусский</a:t>
          </a:r>
          <a:r>
            <a:rPr lang="ru-RU" b="1" dirty="0" smtClean="0">
              <a:solidFill>
                <a:srgbClr val="680000"/>
              </a:solidFill>
              <a:latin typeface="+mn-lt"/>
            </a:rPr>
            <a:t> – 150м; </a:t>
          </a:r>
          <a:endParaRPr lang="ru-RU" b="1" dirty="0">
            <a:solidFill>
              <a:srgbClr val="680000"/>
            </a:solidFill>
            <a:latin typeface="+mn-lt"/>
          </a:endParaRPr>
        </a:p>
      </dgm:t>
    </dgm:pt>
    <dgm:pt modelId="{71E0A9D3-4584-493B-84B0-CB54776C6556}" type="parTrans" cxnId="{777A47D1-283B-4683-B7A9-46E8400DB72D}">
      <dgm:prSet/>
      <dgm:spPr/>
      <dgm:t>
        <a:bodyPr/>
        <a:lstStyle/>
        <a:p>
          <a:endParaRPr lang="ru-RU"/>
        </a:p>
      </dgm:t>
    </dgm:pt>
    <dgm:pt modelId="{22E5D1A2-4808-4517-BD68-4D655E645BEE}" type="sibTrans" cxnId="{777A47D1-283B-4683-B7A9-46E8400DB72D}">
      <dgm:prSet/>
      <dgm:spPr/>
      <dgm:t>
        <a:bodyPr/>
        <a:lstStyle/>
        <a:p>
          <a:endParaRPr lang="ru-RU"/>
        </a:p>
      </dgm:t>
    </dgm:pt>
    <dgm:pt modelId="{1C7A8569-325C-4C09-9CA1-BE5F15C2010F}">
      <dgm:prSet/>
      <dgm:spPr/>
      <dgm:t>
        <a:bodyPr/>
        <a:lstStyle/>
        <a:p>
          <a:pPr algn="just"/>
          <a:r>
            <a:rPr lang="ru-RU" b="1" dirty="0" smtClean="0">
              <a:solidFill>
                <a:srgbClr val="680000"/>
              </a:solidFill>
              <a:latin typeface="+mn-lt"/>
            </a:rPr>
            <a:t>п. Крынка, ул. </a:t>
          </a:r>
          <a:r>
            <a:rPr lang="ru-RU" b="1" dirty="0" err="1" smtClean="0">
              <a:solidFill>
                <a:srgbClr val="680000"/>
              </a:solidFill>
              <a:latin typeface="+mn-lt"/>
            </a:rPr>
            <a:t>Топольковая</a:t>
          </a:r>
          <a:r>
            <a:rPr lang="ru-RU" b="1" dirty="0" smtClean="0">
              <a:solidFill>
                <a:srgbClr val="680000"/>
              </a:solidFill>
              <a:latin typeface="+mn-lt"/>
            </a:rPr>
            <a:t> – 450 м;</a:t>
          </a:r>
          <a:endParaRPr lang="ru-RU" b="1" dirty="0">
            <a:solidFill>
              <a:srgbClr val="680000"/>
            </a:solidFill>
            <a:latin typeface="+mn-lt"/>
          </a:endParaRPr>
        </a:p>
      </dgm:t>
    </dgm:pt>
    <dgm:pt modelId="{543FB7B4-5978-4518-96E6-A6DDA12B935D}" type="parTrans" cxnId="{6E589760-9E53-4ABE-AE6C-6ABFA37167EF}">
      <dgm:prSet/>
      <dgm:spPr/>
      <dgm:t>
        <a:bodyPr/>
        <a:lstStyle/>
        <a:p>
          <a:endParaRPr lang="ru-RU"/>
        </a:p>
      </dgm:t>
    </dgm:pt>
    <dgm:pt modelId="{3AEA2C76-0E5C-44C6-B0A7-E2B020E54139}" type="sibTrans" cxnId="{6E589760-9E53-4ABE-AE6C-6ABFA37167EF}">
      <dgm:prSet/>
      <dgm:spPr/>
      <dgm:t>
        <a:bodyPr/>
        <a:lstStyle/>
        <a:p>
          <a:endParaRPr lang="ru-RU"/>
        </a:p>
      </dgm:t>
    </dgm:pt>
    <dgm:pt modelId="{C5CAE2E7-C65F-4CB9-947A-E9DDC0887D9D}">
      <dgm:prSet/>
      <dgm:spPr/>
      <dgm:t>
        <a:bodyPr/>
        <a:lstStyle/>
        <a:p>
          <a:pPr algn="just"/>
          <a:r>
            <a:rPr lang="ru-RU" b="1" dirty="0" smtClean="0">
              <a:solidFill>
                <a:srgbClr val="680000"/>
              </a:solidFill>
              <a:latin typeface="+mn-lt"/>
            </a:rPr>
            <a:t>с. Александровка, ул. Калинина – 300 м.</a:t>
          </a:r>
          <a:endParaRPr lang="ru-RU" b="1" dirty="0">
            <a:solidFill>
              <a:srgbClr val="680000"/>
            </a:solidFill>
            <a:latin typeface="+mn-lt"/>
          </a:endParaRPr>
        </a:p>
      </dgm:t>
    </dgm:pt>
    <dgm:pt modelId="{301C599C-92C9-4C6E-81EB-889D7575BCFB}" type="parTrans" cxnId="{DC5C525C-EB63-4252-9C17-B1F0EE4F02E7}">
      <dgm:prSet/>
      <dgm:spPr/>
      <dgm:t>
        <a:bodyPr/>
        <a:lstStyle/>
        <a:p>
          <a:endParaRPr lang="ru-RU"/>
        </a:p>
      </dgm:t>
    </dgm:pt>
    <dgm:pt modelId="{B279CFC7-CC16-4F71-9075-07E5FABE1DC1}" type="sibTrans" cxnId="{DC5C525C-EB63-4252-9C17-B1F0EE4F02E7}">
      <dgm:prSet/>
      <dgm:spPr/>
      <dgm:t>
        <a:bodyPr/>
        <a:lstStyle/>
        <a:p>
          <a:endParaRPr lang="ru-RU"/>
        </a:p>
      </dgm:t>
    </dgm:pt>
    <dgm:pt modelId="{2DED83F1-8FDB-4930-B1DB-2CC6778537E8}">
      <dgm:prSet/>
      <dgm:spPr/>
      <dgm:t>
        <a:bodyPr/>
        <a:lstStyle/>
        <a:p>
          <a:pPr algn="ctr"/>
          <a:r>
            <a:rPr lang="ru-RU" b="1" dirty="0" smtClean="0">
              <a:latin typeface="+mn-lt"/>
            </a:rPr>
            <a:t>Ямочный ремонт, </a:t>
          </a:r>
          <a:r>
            <a:rPr lang="ru-RU" b="1" dirty="0" err="1" smtClean="0">
              <a:latin typeface="+mn-lt"/>
            </a:rPr>
            <a:t>грейдирование</a:t>
          </a:r>
          <a:r>
            <a:rPr lang="ru-RU" b="1" dirty="0" smtClean="0">
              <a:latin typeface="+mn-lt"/>
            </a:rPr>
            <a:t>, покос</a:t>
          </a:r>
          <a:endParaRPr lang="ru-RU" dirty="0">
            <a:latin typeface="+mn-lt"/>
          </a:endParaRPr>
        </a:p>
      </dgm:t>
    </dgm:pt>
    <dgm:pt modelId="{31A3D5B8-59C9-4331-90EC-AFB47C399F0D}" type="parTrans" cxnId="{73803CF9-A61B-47F4-A1C0-7185EF86C9E1}">
      <dgm:prSet/>
      <dgm:spPr/>
      <dgm:t>
        <a:bodyPr/>
        <a:lstStyle/>
        <a:p>
          <a:endParaRPr lang="ru-RU"/>
        </a:p>
      </dgm:t>
    </dgm:pt>
    <dgm:pt modelId="{102FB811-1EE7-41BF-AEE0-0B8889A9B6CA}" type="sibTrans" cxnId="{73803CF9-A61B-47F4-A1C0-7185EF86C9E1}">
      <dgm:prSet/>
      <dgm:spPr/>
      <dgm:t>
        <a:bodyPr/>
        <a:lstStyle/>
        <a:p>
          <a:endParaRPr lang="ru-RU"/>
        </a:p>
      </dgm:t>
    </dgm:pt>
    <dgm:pt modelId="{8C028102-D4EE-4A59-8CEB-64D52655FE17}">
      <dgm:prSet/>
      <dgm:spPr/>
      <dgm:t>
        <a:bodyPr/>
        <a:lstStyle/>
        <a:p>
          <a:pPr algn="ctr"/>
          <a:r>
            <a:rPr lang="ru-RU" b="1" dirty="0" smtClean="0"/>
            <a:t>Работы по нанесению осевой горизонтальной разметки и пешеходных переходов</a:t>
          </a:r>
          <a:endParaRPr lang="ru-RU" b="1" dirty="0">
            <a:latin typeface="+mn-lt"/>
          </a:endParaRPr>
        </a:p>
      </dgm:t>
    </dgm:pt>
    <dgm:pt modelId="{E3EC1927-9FFA-455C-A155-9A84E584C121}" type="parTrans" cxnId="{B99C3C32-86BC-4C44-8844-66431597A3D6}">
      <dgm:prSet/>
      <dgm:spPr/>
    </dgm:pt>
    <dgm:pt modelId="{BA9E612A-5015-4C40-B3AE-FC129800CD47}" type="sibTrans" cxnId="{B99C3C32-86BC-4C44-8844-66431597A3D6}">
      <dgm:prSet/>
      <dgm:spPr/>
    </dgm:pt>
    <dgm:pt modelId="{E99894EB-65F2-460D-B47C-5BB1A304044B}" type="pres">
      <dgm:prSet presAssocID="{CE005439-916E-4228-9F42-7BC2A0A20F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C1813C-D7A2-444A-A2C2-67ABC4E11F76}" type="pres">
      <dgm:prSet presAssocID="{41612CBC-DB3F-4E95-9013-2337B80F00F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BC574-C905-418B-A443-26F480CED5A3}" type="pres">
      <dgm:prSet presAssocID="{41612CBC-DB3F-4E95-9013-2337B80F00F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47257-E0C8-4D41-9B8C-D4E5D68A0500}" type="pres">
      <dgm:prSet presAssocID="{760A5008-9476-489F-8AA8-544D7C55441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675CF-5FE8-4CD4-AC40-3AFD758D2141}" type="pres">
      <dgm:prSet presAssocID="{760A5008-9476-489F-8AA8-544D7C55441D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0E2E9-A501-46B5-A7B3-065E03AF973A}" type="pres">
      <dgm:prSet presAssocID="{2DED83F1-8FDB-4930-B1DB-2CC6778537E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007C2-EF1B-409A-8BEE-DAD634EE18E3}" type="pres">
      <dgm:prSet presAssocID="{102FB811-1EE7-41BF-AEE0-0B8889A9B6CA}" presName="spacer" presStyleCnt="0"/>
      <dgm:spPr/>
    </dgm:pt>
    <dgm:pt modelId="{28B64814-970A-44B1-A861-BC6877FEEC82}" type="pres">
      <dgm:prSet presAssocID="{8C028102-D4EE-4A59-8CEB-64D52655FE1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702CF7-9F2A-4EB6-ADAE-BC58340B0334}" type="presOf" srcId="{7B678C07-5C3A-474D-BDFB-A78F7B07AEC5}" destId="{C53675CF-5FE8-4CD4-AC40-3AFD758D2141}" srcOrd="0" destOrd="1" presId="urn:microsoft.com/office/officeart/2005/8/layout/vList2"/>
    <dgm:cxn modelId="{5A6F82A5-88BE-4166-8FF0-DF9F5C6CC86A}" srcId="{760A5008-9476-489F-8AA8-544D7C55441D}" destId="{2091D3BF-1FD3-40BF-BBBA-8B4CFBC4553F}" srcOrd="0" destOrd="0" parTransId="{E96591FF-8A63-4379-92A7-0192591331BE}" sibTransId="{BA5666AF-C9EC-40A7-B9F6-FB42323A599D}"/>
    <dgm:cxn modelId="{B99C3C32-86BC-4C44-8844-66431597A3D6}" srcId="{CE005439-916E-4228-9F42-7BC2A0A20FB6}" destId="{8C028102-D4EE-4A59-8CEB-64D52655FE17}" srcOrd="3" destOrd="0" parTransId="{E3EC1927-9FFA-455C-A155-9A84E584C121}" sibTransId="{BA9E612A-5015-4C40-B3AE-FC129800CD47}"/>
    <dgm:cxn modelId="{E764CD1D-3DDC-424F-B744-3C2C3CFFF8DF}" srcId="{CE005439-916E-4228-9F42-7BC2A0A20FB6}" destId="{760A5008-9476-489F-8AA8-544D7C55441D}" srcOrd="1" destOrd="0" parTransId="{94D5CB35-2FF3-4FA0-8BBD-3C878CFC16B6}" sibTransId="{8B0503A2-7F9C-47A5-9A76-79BEEC4C8D82}"/>
    <dgm:cxn modelId="{6931DB4D-3A50-49D8-9B59-1A5C68931949}" type="presOf" srcId="{CE005439-916E-4228-9F42-7BC2A0A20FB6}" destId="{E99894EB-65F2-460D-B47C-5BB1A304044B}" srcOrd="0" destOrd="0" presId="urn:microsoft.com/office/officeart/2005/8/layout/vList2"/>
    <dgm:cxn modelId="{65441B55-A7F8-41E8-A91E-6CE88AEBE7BE}" type="presOf" srcId="{2091D3BF-1FD3-40BF-BBBA-8B4CFBC4553F}" destId="{C53675CF-5FE8-4CD4-AC40-3AFD758D2141}" srcOrd="0" destOrd="0" presId="urn:microsoft.com/office/officeart/2005/8/layout/vList2"/>
    <dgm:cxn modelId="{FEF07968-8DAC-442D-8219-3943D6C7F15F}" type="presOf" srcId="{C5CAE2E7-C65F-4CB9-947A-E9DDC0887D9D}" destId="{C53675CF-5FE8-4CD4-AC40-3AFD758D2141}" srcOrd="0" destOrd="3" presId="urn:microsoft.com/office/officeart/2005/8/layout/vList2"/>
    <dgm:cxn modelId="{02DAFBFE-D2B6-4BEA-BDD7-7378ED12150D}" type="presOf" srcId="{1C7A8569-325C-4C09-9CA1-BE5F15C2010F}" destId="{C53675CF-5FE8-4CD4-AC40-3AFD758D2141}" srcOrd="0" destOrd="2" presId="urn:microsoft.com/office/officeart/2005/8/layout/vList2"/>
    <dgm:cxn modelId="{4D6A70B7-D5F8-46A4-BF9C-B68B4F49705E}" type="presOf" srcId="{2CC29027-55A1-4377-A34D-ED695E89B512}" destId="{FDFBC574-C905-418B-A443-26F480CED5A3}" srcOrd="0" destOrd="0" presId="urn:microsoft.com/office/officeart/2005/8/layout/vList2"/>
    <dgm:cxn modelId="{6E589760-9E53-4ABE-AE6C-6ABFA37167EF}" srcId="{760A5008-9476-489F-8AA8-544D7C55441D}" destId="{1C7A8569-325C-4C09-9CA1-BE5F15C2010F}" srcOrd="2" destOrd="0" parTransId="{543FB7B4-5978-4518-96E6-A6DDA12B935D}" sibTransId="{3AEA2C76-0E5C-44C6-B0A7-E2B020E54139}"/>
    <dgm:cxn modelId="{8BA651CA-7651-4318-A5FF-BBD65937F2D2}" srcId="{41612CBC-DB3F-4E95-9013-2337B80F00F1}" destId="{2CC29027-55A1-4377-A34D-ED695E89B512}" srcOrd="0" destOrd="0" parTransId="{6F6AD6D4-FB7A-41B5-A82B-77D65855F6D3}" sibTransId="{9A1FA015-62F6-4427-92CE-332FE9AFC805}"/>
    <dgm:cxn modelId="{CB8A2A41-6024-42EB-A8E5-DB54E8A6658F}" type="presOf" srcId="{41612CBC-DB3F-4E95-9013-2337B80F00F1}" destId="{A7C1813C-D7A2-444A-A2C2-67ABC4E11F76}" srcOrd="0" destOrd="0" presId="urn:microsoft.com/office/officeart/2005/8/layout/vList2"/>
    <dgm:cxn modelId="{DE4417AA-9400-401A-8FD1-0D73C2E93840}" type="presOf" srcId="{2DED83F1-8FDB-4930-B1DB-2CC6778537E8}" destId="{9E40E2E9-A501-46B5-A7B3-065E03AF973A}" srcOrd="0" destOrd="0" presId="urn:microsoft.com/office/officeart/2005/8/layout/vList2"/>
    <dgm:cxn modelId="{FE63FAE9-218C-4084-B4E6-8C0B86057E7A}" srcId="{CE005439-916E-4228-9F42-7BC2A0A20FB6}" destId="{41612CBC-DB3F-4E95-9013-2337B80F00F1}" srcOrd="0" destOrd="0" parTransId="{FFEBBA30-813E-4722-9912-8003F44FE9E8}" sibTransId="{3EA7D717-5BFF-4979-ABB6-A3076FD9FB28}"/>
    <dgm:cxn modelId="{0FCD28C8-969F-48FD-B23A-C6DFC3605CD8}" type="presOf" srcId="{760A5008-9476-489F-8AA8-544D7C55441D}" destId="{5FC47257-E0C8-4D41-9B8C-D4E5D68A0500}" srcOrd="0" destOrd="0" presId="urn:microsoft.com/office/officeart/2005/8/layout/vList2"/>
    <dgm:cxn modelId="{73803CF9-A61B-47F4-A1C0-7185EF86C9E1}" srcId="{CE005439-916E-4228-9F42-7BC2A0A20FB6}" destId="{2DED83F1-8FDB-4930-B1DB-2CC6778537E8}" srcOrd="2" destOrd="0" parTransId="{31A3D5B8-59C9-4331-90EC-AFB47C399F0D}" sibTransId="{102FB811-1EE7-41BF-AEE0-0B8889A9B6CA}"/>
    <dgm:cxn modelId="{777A47D1-283B-4683-B7A9-46E8400DB72D}" srcId="{760A5008-9476-489F-8AA8-544D7C55441D}" destId="{7B678C07-5C3A-474D-BDFB-A78F7B07AEC5}" srcOrd="1" destOrd="0" parTransId="{71E0A9D3-4584-493B-84B0-CB54776C6556}" sibTransId="{22E5D1A2-4808-4517-BD68-4D655E645BEE}"/>
    <dgm:cxn modelId="{25562EF6-D1F6-4033-9EB1-EB371890BB4C}" type="presOf" srcId="{8C028102-D4EE-4A59-8CEB-64D52655FE17}" destId="{28B64814-970A-44B1-A861-BC6877FEEC82}" srcOrd="0" destOrd="0" presId="urn:microsoft.com/office/officeart/2005/8/layout/vList2"/>
    <dgm:cxn modelId="{DC5C525C-EB63-4252-9C17-B1F0EE4F02E7}" srcId="{760A5008-9476-489F-8AA8-544D7C55441D}" destId="{C5CAE2E7-C65F-4CB9-947A-E9DDC0887D9D}" srcOrd="3" destOrd="0" parTransId="{301C599C-92C9-4C6E-81EB-889D7575BCFB}" sibTransId="{B279CFC7-CC16-4F71-9075-07E5FABE1DC1}"/>
    <dgm:cxn modelId="{1FE2D24B-CC3A-4C00-A3D3-EBFF7C7C518D}" type="presParOf" srcId="{E99894EB-65F2-460D-B47C-5BB1A304044B}" destId="{A7C1813C-D7A2-444A-A2C2-67ABC4E11F76}" srcOrd="0" destOrd="0" presId="urn:microsoft.com/office/officeart/2005/8/layout/vList2"/>
    <dgm:cxn modelId="{DC20733D-248B-4407-A7AE-A06CE30E27AF}" type="presParOf" srcId="{E99894EB-65F2-460D-B47C-5BB1A304044B}" destId="{FDFBC574-C905-418B-A443-26F480CED5A3}" srcOrd="1" destOrd="0" presId="urn:microsoft.com/office/officeart/2005/8/layout/vList2"/>
    <dgm:cxn modelId="{67656433-3278-441D-A35B-E9F808202283}" type="presParOf" srcId="{E99894EB-65F2-460D-B47C-5BB1A304044B}" destId="{5FC47257-E0C8-4D41-9B8C-D4E5D68A0500}" srcOrd="2" destOrd="0" presId="urn:microsoft.com/office/officeart/2005/8/layout/vList2"/>
    <dgm:cxn modelId="{1A48AB4B-A054-4E58-AE0D-B20B8F145330}" type="presParOf" srcId="{E99894EB-65F2-460D-B47C-5BB1A304044B}" destId="{C53675CF-5FE8-4CD4-AC40-3AFD758D2141}" srcOrd="3" destOrd="0" presId="urn:microsoft.com/office/officeart/2005/8/layout/vList2"/>
    <dgm:cxn modelId="{D22EF9EA-B3E3-4BE2-94C8-D310DE6A8A73}" type="presParOf" srcId="{E99894EB-65F2-460D-B47C-5BB1A304044B}" destId="{9E40E2E9-A501-46B5-A7B3-065E03AF973A}" srcOrd="4" destOrd="0" presId="urn:microsoft.com/office/officeart/2005/8/layout/vList2"/>
    <dgm:cxn modelId="{2BBE55EB-9C2F-45C1-B17A-2F4BBEE3B7DC}" type="presParOf" srcId="{E99894EB-65F2-460D-B47C-5BB1A304044B}" destId="{5B2007C2-EF1B-409A-8BEE-DAD634EE18E3}" srcOrd="5" destOrd="0" presId="urn:microsoft.com/office/officeart/2005/8/layout/vList2"/>
    <dgm:cxn modelId="{8EF8875B-72ED-40D1-B3E9-7DE728ECDE64}" type="presParOf" srcId="{E99894EB-65F2-460D-B47C-5BB1A304044B}" destId="{28B64814-970A-44B1-A861-BC6877FEEC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4C70B04-ABEF-46E2-847E-03E1BAC9AF9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</dgm:pt>
    <dgm:pt modelId="{CEEBBAD1-67EE-409B-8CC0-3FBFCCFF92A6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680000"/>
              </a:solidFill>
            </a:rPr>
            <a:t>Работы по дорожному хозяйству.  </a:t>
          </a:r>
          <a:endParaRPr lang="ru-RU" sz="2000" b="1" dirty="0">
            <a:solidFill>
              <a:srgbClr val="680000"/>
            </a:solidFill>
          </a:endParaRPr>
        </a:p>
      </dgm:t>
    </dgm:pt>
    <dgm:pt modelId="{8C600DA3-DCF9-482D-990C-08706AB7D93D}" type="parTrans" cxnId="{568078F0-4DA7-428C-8FE8-BE3880DF41E7}">
      <dgm:prSet/>
      <dgm:spPr/>
      <dgm:t>
        <a:bodyPr/>
        <a:lstStyle/>
        <a:p>
          <a:endParaRPr lang="ru-RU"/>
        </a:p>
      </dgm:t>
    </dgm:pt>
    <dgm:pt modelId="{0579B6CC-87CA-4FD4-8226-AEBAA21D75B3}" type="sibTrans" cxnId="{568078F0-4DA7-428C-8FE8-BE3880DF41E7}">
      <dgm:prSet/>
      <dgm:spPr/>
      <dgm:t>
        <a:bodyPr/>
        <a:lstStyle/>
        <a:p>
          <a:endParaRPr lang="ru-RU"/>
        </a:p>
      </dgm:t>
    </dgm:pt>
    <dgm:pt modelId="{20D2AFD8-E4A1-4B93-8E3E-CDF2F1882E95}">
      <dgm:prSet phldrT="[Текст]" custT="1"/>
      <dgm:spPr>
        <a:solidFill>
          <a:schemeClr val="bg1"/>
        </a:solidFill>
        <a:ln w="114300">
          <a:solidFill>
            <a:schemeClr val="bg1"/>
          </a:solidFill>
        </a:ln>
      </dgm:spPr>
      <dgm:t>
        <a:bodyPr/>
        <a:lstStyle/>
        <a:p>
          <a:r>
            <a:rPr lang="ru-RU" sz="3600" b="1" u="sng" dirty="0" smtClean="0">
              <a:solidFill>
                <a:schemeClr val="bg1"/>
              </a:solidFill>
              <a:cs typeface="Aharoni" pitchFamily="2" charset="-79"/>
            </a:rPr>
            <a:t>Задачи на 2024 год</a:t>
          </a:r>
          <a:endParaRPr lang="ru-RU" sz="3600" b="1" u="sng" dirty="0">
            <a:solidFill>
              <a:schemeClr val="bg1"/>
            </a:solidFill>
            <a:cs typeface="Aharoni" pitchFamily="2" charset="-79"/>
          </a:endParaRPr>
        </a:p>
      </dgm:t>
    </dgm:pt>
    <dgm:pt modelId="{F1D5F645-726B-4994-85BC-AE73878A1F87}" type="parTrans" cxnId="{50FC2561-1161-4435-BD0B-111A3C94E0E4}">
      <dgm:prSet/>
      <dgm:spPr/>
      <dgm:t>
        <a:bodyPr/>
        <a:lstStyle/>
        <a:p>
          <a:endParaRPr lang="ru-RU"/>
        </a:p>
      </dgm:t>
    </dgm:pt>
    <dgm:pt modelId="{AA05A163-9C9E-4695-820E-02EBA31DF32B}" type="sibTrans" cxnId="{50FC2561-1161-4435-BD0B-111A3C94E0E4}">
      <dgm:prSet/>
      <dgm:spPr/>
      <dgm:t>
        <a:bodyPr/>
        <a:lstStyle/>
        <a:p>
          <a:endParaRPr lang="ru-RU"/>
        </a:p>
      </dgm:t>
    </dgm:pt>
    <dgm:pt modelId="{BE91F916-D9AF-443B-8569-C6929FF1A5CB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Поддержание порядка на территории гражданских кладбищ поселения.</a:t>
          </a:r>
          <a:endParaRPr lang="ru-RU" sz="2400" b="1" dirty="0">
            <a:solidFill>
              <a:srgbClr val="680000"/>
            </a:solidFill>
          </a:endParaRPr>
        </a:p>
      </dgm:t>
    </dgm:pt>
    <dgm:pt modelId="{28444A0C-F884-4C7E-A979-CAF589E66F10}" type="sibTrans" cxnId="{8B8966F9-44E3-4A19-BC12-AF5994612263}">
      <dgm:prSet/>
      <dgm:spPr/>
      <dgm:t>
        <a:bodyPr/>
        <a:lstStyle/>
        <a:p>
          <a:endParaRPr lang="ru-RU"/>
        </a:p>
      </dgm:t>
    </dgm:pt>
    <dgm:pt modelId="{331DA16D-22B8-4AAE-B45A-761EACE048C8}" type="parTrans" cxnId="{8B8966F9-44E3-4A19-BC12-AF5994612263}">
      <dgm:prSet/>
      <dgm:spPr/>
      <dgm:t>
        <a:bodyPr/>
        <a:lstStyle/>
        <a:p>
          <a:endParaRPr lang="ru-RU"/>
        </a:p>
      </dgm:t>
    </dgm:pt>
    <dgm:pt modelId="{E4EA5952-D21D-4F66-878A-B617EC9F06D2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Текущий ремонт памятников, расположенных на территории сельского поселения.</a:t>
          </a:r>
          <a:endParaRPr lang="ru-RU" sz="2400" b="1" dirty="0">
            <a:solidFill>
              <a:srgbClr val="680000"/>
            </a:solidFill>
          </a:endParaRPr>
        </a:p>
      </dgm:t>
    </dgm:pt>
    <dgm:pt modelId="{4E5FC903-FDD2-4DE6-8568-BE632318E316}" type="sibTrans" cxnId="{1B485838-88F0-4E8E-BF0D-D68DFEAC756C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0CDC2CDE-32B6-4183-AA91-6310293CFBE6}" type="parTrans" cxnId="{1B485838-88F0-4E8E-BF0D-D68DFEAC756C}">
      <dgm:prSet/>
      <dgm:spPr/>
      <dgm:t>
        <a:bodyPr/>
        <a:lstStyle/>
        <a:p>
          <a:endParaRPr lang="ru-RU"/>
        </a:p>
      </dgm:t>
    </dgm:pt>
    <dgm:pt modelId="{EE4153DA-5DD7-4FE9-A184-FA6FFA2EC972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Изготовление сметы на частичный ремонт крыши Александровского СДК.</a:t>
          </a:r>
          <a:endParaRPr lang="ru-RU" sz="2400" b="1" dirty="0">
            <a:solidFill>
              <a:srgbClr val="680000"/>
            </a:solidFill>
          </a:endParaRPr>
        </a:p>
      </dgm:t>
    </dgm:pt>
    <dgm:pt modelId="{DC982B70-3452-4E53-9E13-7C2971C670A9}" type="sibTrans" cxnId="{36CCC772-43CA-429A-9661-20E1D581DC80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CFAE9CE-907C-49E2-BA8E-3870D8F8303E}" type="parTrans" cxnId="{36CCC772-43CA-429A-9661-20E1D581DC80}">
      <dgm:prSet/>
      <dgm:spPr/>
      <dgm:t>
        <a:bodyPr/>
        <a:lstStyle/>
        <a:p>
          <a:endParaRPr lang="ru-RU"/>
        </a:p>
      </dgm:t>
    </dgm:pt>
    <dgm:pt modelId="{E284E192-8733-47C9-A85E-E5E2F0E7AE1C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Продолжить работу по благоустройству, озеленению, уличному освещению и поддержанию порядка на территории поселения в целом.</a:t>
          </a:r>
          <a:endParaRPr lang="ru-RU" sz="2400" b="1" dirty="0">
            <a:solidFill>
              <a:srgbClr val="680000"/>
            </a:solidFill>
          </a:endParaRPr>
        </a:p>
      </dgm:t>
    </dgm:pt>
    <dgm:pt modelId="{EDD33C48-2A12-406B-AD11-1A820AE028AD}" type="parTrans" cxnId="{2571CF1B-2C3A-4559-9807-A2D929A5C701}">
      <dgm:prSet/>
      <dgm:spPr/>
      <dgm:t>
        <a:bodyPr/>
        <a:lstStyle/>
        <a:p>
          <a:endParaRPr lang="ru-RU"/>
        </a:p>
      </dgm:t>
    </dgm:pt>
    <dgm:pt modelId="{AB2BD871-BA94-4132-993B-F429FE04607D}" type="sibTrans" cxnId="{2571CF1B-2C3A-4559-9807-A2D929A5C701}">
      <dgm:prSet/>
      <dgm:spPr>
        <a:noFill/>
      </dgm:spPr>
      <dgm:t>
        <a:bodyPr/>
        <a:lstStyle/>
        <a:p>
          <a:endParaRPr lang="ru-RU"/>
        </a:p>
      </dgm:t>
    </dgm:pt>
    <dgm:pt modelId="{EF817B70-BE95-43FA-9365-2B4ADC426313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Обеспечить работу, направленную на увеличение налоговых поступлений в бюджет сельского поселения.</a:t>
          </a:r>
          <a:endParaRPr lang="ru-RU" sz="2400" b="1" dirty="0">
            <a:solidFill>
              <a:srgbClr val="680000"/>
            </a:solidFill>
          </a:endParaRPr>
        </a:p>
      </dgm:t>
    </dgm:pt>
    <dgm:pt modelId="{C76C1132-C719-4B5A-A97F-02A51EEB2E45}" type="parTrans" cxnId="{CA3E30E4-A30B-4B5F-95EA-5D15845D8A56}">
      <dgm:prSet/>
      <dgm:spPr/>
      <dgm:t>
        <a:bodyPr/>
        <a:lstStyle/>
        <a:p>
          <a:endParaRPr lang="ru-RU"/>
        </a:p>
      </dgm:t>
    </dgm:pt>
    <dgm:pt modelId="{2E4D025B-11D7-4113-AB4A-C20A87CCD9AB}" type="sibTrans" cxnId="{CA3E30E4-A30B-4B5F-95EA-5D15845D8A56}">
      <dgm:prSet/>
      <dgm:spPr>
        <a:noFill/>
      </dgm:spPr>
      <dgm:t>
        <a:bodyPr/>
        <a:lstStyle/>
        <a:p>
          <a:endParaRPr lang="ru-RU"/>
        </a:p>
      </dgm:t>
    </dgm:pt>
    <dgm:pt modelId="{FED83573-DD33-4D3F-A150-5193B9BED510}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>
          <a:solidFill>
            <a:schemeClr val="bg1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680000"/>
              </a:solidFill>
            </a:rPr>
            <a:t>Особое внимание уделить содержанию детских площадок.</a:t>
          </a:r>
          <a:endParaRPr lang="ru-RU" sz="2400" b="1" dirty="0">
            <a:solidFill>
              <a:srgbClr val="680000"/>
            </a:solidFill>
          </a:endParaRPr>
        </a:p>
      </dgm:t>
    </dgm:pt>
    <dgm:pt modelId="{BECD783C-DF72-4998-88D1-CB64B548CEA7}" type="parTrans" cxnId="{B35CD38E-0AB4-42D4-AF80-EC09A3E9F065}">
      <dgm:prSet/>
      <dgm:spPr/>
      <dgm:t>
        <a:bodyPr/>
        <a:lstStyle/>
        <a:p>
          <a:endParaRPr lang="ru-RU"/>
        </a:p>
      </dgm:t>
    </dgm:pt>
    <dgm:pt modelId="{977F66F5-1319-4DE3-AB80-2B4EACC68018}" type="sibTrans" cxnId="{B35CD38E-0AB4-42D4-AF80-EC09A3E9F065}">
      <dgm:prSet/>
      <dgm:spPr>
        <a:noFill/>
      </dgm:spPr>
      <dgm:t>
        <a:bodyPr/>
        <a:lstStyle/>
        <a:p>
          <a:endParaRPr lang="ru-RU"/>
        </a:p>
      </dgm:t>
    </dgm:pt>
    <dgm:pt modelId="{3147E3F9-9680-41DC-BFB7-224721FD52EA}" type="pres">
      <dgm:prSet presAssocID="{14C70B04-ABEF-46E2-847E-03E1BAC9AF9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21D412-C1AA-4FC9-88CA-9B6EC91EC24F}" type="pres">
      <dgm:prSet presAssocID="{20D2AFD8-E4A1-4B93-8E3E-CDF2F1882E95}" presName="centerShape" presStyleLbl="node0" presStyleIdx="0" presStyleCnt="1" custScaleX="122593" custScaleY="79185"/>
      <dgm:spPr/>
      <dgm:t>
        <a:bodyPr/>
        <a:lstStyle/>
        <a:p>
          <a:endParaRPr lang="ru-RU"/>
        </a:p>
      </dgm:t>
    </dgm:pt>
    <dgm:pt modelId="{8C994901-A5CB-4E93-8DEE-8448188AD0C0}" type="pres">
      <dgm:prSet presAssocID="{CEEBBAD1-67EE-409B-8CC0-3FBFCCFF92A6}" presName="node" presStyleLbl="node1" presStyleIdx="0" presStyleCnt="7" custScaleX="190623" custScaleY="115618" custRadScaleRad="95713" custRadScaleInc="52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68EBF-1A1C-484C-995F-B3003E88E155}" type="pres">
      <dgm:prSet presAssocID="{CEEBBAD1-67EE-409B-8CC0-3FBFCCFF92A6}" presName="dummy" presStyleCnt="0"/>
      <dgm:spPr/>
    </dgm:pt>
    <dgm:pt modelId="{EAF8EC8A-91B4-46C1-AC9C-53C285526279}" type="pres">
      <dgm:prSet presAssocID="{0579B6CC-87CA-4FD4-8226-AEBAA21D75B3}" presName="sibTrans" presStyleLbl="sibTrans2D1" presStyleIdx="0" presStyleCnt="7"/>
      <dgm:spPr/>
      <dgm:t>
        <a:bodyPr/>
        <a:lstStyle/>
        <a:p>
          <a:endParaRPr lang="ru-RU"/>
        </a:p>
      </dgm:t>
    </dgm:pt>
    <dgm:pt modelId="{756C65F3-4FCC-4506-9F19-C42D6C79BC11}" type="pres">
      <dgm:prSet presAssocID="{EE4153DA-5DD7-4FE9-A184-FA6FFA2EC972}" presName="node" presStyleLbl="node1" presStyleIdx="1" presStyleCnt="7" custScaleX="216559" custRadScaleRad="123514" custRadScaleInc="31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3D301-125B-4354-9173-70A1C0B0238A}" type="pres">
      <dgm:prSet presAssocID="{EE4153DA-5DD7-4FE9-A184-FA6FFA2EC972}" presName="dummy" presStyleCnt="0"/>
      <dgm:spPr/>
    </dgm:pt>
    <dgm:pt modelId="{7F32906D-2CF8-4D01-96B0-BAF9AC15E273}" type="pres">
      <dgm:prSet presAssocID="{DC982B70-3452-4E53-9E13-7C2971C670A9}" presName="sibTrans" presStyleLbl="sibTrans2D1" presStyleIdx="1" presStyleCnt="7"/>
      <dgm:spPr/>
      <dgm:t>
        <a:bodyPr/>
        <a:lstStyle/>
        <a:p>
          <a:endParaRPr lang="ru-RU"/>
        </a:p>
      </dgm:t>
    </dgm:pt>
    <dgm:pt modelId="{B474A274-CAE8-48A0-AC13-A8B4B66A61F2}" type="pres">
      <dgm:prSet presAssocID="{E284E192-8733-47C9-A85E-E5E2F0E7AE1C}" presName="node" presStyleLbl="node1" presStyleIdx="2" presStyleCnt="7" custScaleX="240098" custScaleY="163857" custRadScaleRad="110820" custRadScaleInc="-29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6796D-D81E-45AD-8931-242D7853ABE8}" type="pres">
      <dgm:prSet presAssocID="{E284E192-8733-47C9-A85E-E5E2F0E7AE1C}" presName="dummy" presStyleCnt="0"/>
      <dgm:spPr/>
    </dgm:pt>
    <dgm:pt modelId="{11C53BB5-366F-444F-B4BF-5508657F855E}" type="pres">
      <dgm:prSet presAssocID="{AB2BD871-BA94-4132-993B-F429FE04607D}" presName="sibTrans" presStyleLbl="sibTrans2D1" presStyleIdx="2" presStyleCnt="7"/>
      <dgm:spPr/>
      <dgm:t>
        <a:bodyPr/>
        <a:lstStyle/>
        <a:p>
          <a:endParaRPr lang="ru-RU"/>
        </a:p>
      </dgm:t>
    </dgm:pt>
    <dgm:pt modelId="{3B3C7F31-DE23-4AEB-992A-DC98CAFAE014}" type="pres">
      <dgm:prSet presAssocID="{EF817B70-BE95-43FA-9365-2B4ADC426313}" presName="node" presStyleLbl="node1" presStyleIdx="3" presStyleCnt="7" custScaleX="219516" custScaleY="117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787B3-EABD-44B1-B4AE-11EC4E0DEE56}" type="pres">
      <dgm:prSet presAssocID="{EF817B70-BE95-43FA-9365-2B4ADC426313}" presName="dummy" presStyleCnt="0"/>
      <dgm:spPr/>
    </dgm:pt>
    <dgm:pt modelId="{B8CF18FB-E2A5-4D09-BA0D-4D53D4467CD8}" type="pres">
      <dgm:prSet presAssocID="{2E4D025B-11D7-4113-AB4A-C20A87CCD9AB}" presName="sibTrans" presStyleLbl="sibTrans2D1" presStyleIdx="3" presStyleCnt="7"/>
      <dgm:spPr/>
      <dgm:t>
        <a:bodyPr/>
        <a:lstStyle/>
        <a:p>
          <a:endParaRPr lang="ru-RU"/>
        </a:p>
      </dgm:t>
    </dgm:pt>
    <dgm:pt modelId="{55B0DDD3-B02B-4B23-AE16-2E7D33A1F653}" type="pres">
      <dgm:prSet presAssocID="{FED83573-DD33-4D3F-A150-5193B9BED510}" presName="node" presStyleLbl="node1" presStyleIdx="4" presStyleCnt="7" custScaleX="190623" custRadScaleRad="106812" custRadScaleInc="93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54DBD-A5F7-4677-B965-57E753E94682}" type="pres">
      <dgm:prSet presAssocID="{FED83573-DD33-4D3F-A150-5193B9BED510}" presName="dummy" presStyleCnt="0"/>
      <dgm:spPr/>
    </dgm:pt>
    <dgm:pt modelId="{F1FBAE18-A076-4818-B1A5-B9F1B82B3D31}" type="pres">
      <dgm:prSet presAssocID="{977F66F5-1319-4DE3-AB80-2B4EACC68018}" presName="sibTrans" presStyleLbl="sibTrans2D1" presStyleIdx="4" presStyleCnt="7"/>
      <dgm:spPr/>
      <dgm:t>
        <a:bodyPr/>
        <a:lstStyle/>
        <a:p>
          <a:endParaRPr lang="ru-RU"/>
        </a:p>
      </dgm:t>
    </dgm:pt>
    <dgm:pt modelId="{3F282654-E004-452E-A10A-9C8465CCF6F8}" type="pres">
      <dgm:prSet presAssocID="{E4EA5952-D21D-4F66-878A-B617EC9F06D2}" presName="node" presStyleLbl="node1" presStyleIdx="5" presStyleCnt="7" custScaleX="190623" custRadScaleRad="101719" custRadScaleInc="35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16DB3-6290-485A-9008-B9ED7CB12691}" type="pres">
      <dgm:prSet presAssocID="{E4EA5952-D21D-4F66-878A-B617EC9F06D2}" presName="dummy" presStyleCnt="0"/>
      <dgm:spPr/>
    </dgm:pt>
    <dgm:pt modelId="{3C5D635B-8362-468D-A446-271965AEA87B}" type="pres">
      <dgm:prSet presAssocID="{4E5FC903-FDD2-4DE6-8568-BE632318E316}" presName="sibTrans" presStyleLbl="sibTrans2D1" presStyleIdx="5" presStyleCnt="7"/>
      <dgm:spPr/>
      <dgm:t>
        <a:bodyPr/>
        <a:lstStyle/>
        <a:p>
          <a:endParaRPr lang="ru-RU"/>
        </a:p>
      </dgm:t>
    </dgm:pt>
    <dgm:pt modelId="{230625C5-C1A4-4F53-BF88-6C9B61B6E369}" type="pres">
      <dgm:prSet presAssocID="{BE91F916-D9AF-443B-8569-C6929FF1A5CB}" presName="node" presStyleLbl="node1" presStyleIdx="6" presStyleCnt="7" custScaleX="217058" custRadScaleRad="105315" custRadScaleInc="15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D99C9-09FB-45C2-A074-EA556CDBDBF9}" type="pres">
      <dgm:prSet presAssocID="{BE91F916-D9AF-443B-8569-C6929FF1A5CB}" presName="dummy" presStyleCnt="0"/>
      <dgm:spPr/>
    </dgm:pt>
    <dgm:pt modelId="{B7F7F821-D7B5-4F22-A063-7FF3F9DC659F}" type="pres">
      <dgm:prSet presAssocID="{28444A0C-F884-4C7E-A979-CAF589E66F10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C0F34541-3E9E-4425-B312-69730A0C6B8C}" type="presOf" srcId="{0579B6CC-87CA-4FD4-8226-AEBAA21D75B3}" destId="{EAF8EC8A-91B4-46C1-AC9C-53C285526279}" srcOrd="0" destOrd="0" presId="urn:microsoft.com/office/officeart/2005/8/layout/radial6"/>
    <dgm:cxn modelId="{2438CAA9-E0DE-49B2-A58A-9675646C466E}" type="presOf" srcId="{EE4153DA-5DD7-4FE9-A184-FA6FFA2EC972}" destId="{756C65F3-4FCC-4506-9F19-C42D6C79BC11}" srcOrd="0" destOrd="0" presId="urn:microsoft.com/office/officeart/2005/8/layout/radial6"/>
    <dgm:cxn modelId="{4FEF7C2B-8EA9-4050-9884-543869A0884A}" type="presOf" srcId="{20D2AFD8-E4A1-4B93-8E3E-CDF2F1882E95}" destId="{3021D412-C1AA-4FC9-88CA-9B6EC91EC24F}" srcOrd="0" destOrd="0" presId="urn:microsoft.com/office/officeart/2005/8/layout/radial6"/>
    <dgm:cxn modelId="{6B5C781F-B7A0-4D18-AD53-C59BA022BDAB}" type="presOf" srcId="{E284E192-8733-47C9-A85E-E5E2F0E7AE1C}" destId="{B474A274-CAE8-48A0-AC13-A8B4B66A61F2}" srcOrd="0" destOrd="0" presId="urn:microsoft.com/office/officeart/2005/8/layout/radial6"/>
    <dgm:cxn modelId="{AD129496-62C0-4D1B-8E2E-CC2E4DEE88FC}" type="presOf" srcId="{FED83573-DD33-4D3F-A150-5193B9BED510}" destId="{55B0DDD3-B02B-4B23-AE16-2E7D33A1F653}" srcOrd="0" destOrd="0" presId="urn:microsoft.com/office/officeart/2005/8/layout/radial6"/>
    <dgm:cxn modelId="{B35CD38E-0AB4-42D4-AF80-EC09A3E9F065}" srcId="{20D2AFD8-E4A1-4B93-8E3E-CDF2F1882E95}" destId="{FED83573-DD33-4D3F-A150-5193B9BED510}" srcOrd="4" destOrd="0" parTransId="{BECD783C-DF72-4998-88D1-CB64B548CEA7}" sibTransId="{977F66F5-1319-4DE3-AB80-2B4EACC68018}"/>
    <dgm:cxn modelId="{7484C006-FF04-4433-A36C-0DFC75AAC191}" type="presOf" srcId="{BE91F916-D9AF-443B-8569-C6929FF1A5CB}" destId="{230625C5-C1A4-4F53-BF88-6C9B61B6E369}" srcOrd="0" destOrd="0" presId="urn:microsoft.com/office/officeart/2005/8/layout/radial6"/>
    <dgm:cxn modelId="{2571CF1B-2C3A-4559-9807-A2D929A5C701}" srcId="{20D2AFD8-E4A1-4B93-8E3E-CDF2F1882E95}" destId="{E284E192-8733-47C9-A85E-E5E2F0E7AE1C}" srcOrd="2" destOrd="0" parTransId="{EDD33C48-2A12-406B-AD11-1A820AE028AD}" sibTransId="{AB2BD871-BA94-4132-993B-F429FE04607D}"/>
    <dgm:cxn modelId="{E6C0E068-6CE4-4731-954C-0427EB195204}" type="presOf" srcId="{AB2BD871-BA94-4132-993B-F429FE04607D}" destId="{11C53BB5-366F-444F-B4BF-5508657F855E}" srcOrd="0" destOrd="0" presId="urn:microsoft.com/office/officeart/2005/8/layout/radial6"/>
    <dgm:cxn modelId="{50FC2561-1161-4435-BD0B-111A3C94E0E4}" srcId="{14C70B04-ABEF-46E2-847E-03E1BAC9AF9D}" destId="{20D2AFD8-E4A1-4B93-8E3E-CDF2F1882E95}" srcOrd="0" destOrd="0" parTransId="{F1D5F645-726B-4994-85BC-AE73878A1F87}" sibTransId="{AA05A163-9C9E-4695-820E-02EBA31DF32B}"/>
    <dgm:cxn modelId="{CA3E30E4-A30B-4B5F-95EA-5D15845D8A56}" srcId="{20D2AFD8-E4A1-4B93-8E3E-CDF2F1882E95}" destId="{EF817B70-BE95-43FA-9365-2B4ADC426313}" srcOrd="3" destOrd="0" parTransId="{C76C1132-C719-4B5A-A97F-02A51EEB2E45}" sibTransId="{2E4D025B-11D7-4113-AB4A-C20A87CCD9AB}"/>
    <dgm:cxn modelId="{5970195F-7B98-47A5-A6B0-E957A5392373}" type="presOf" srcId="{EF817B70-BE95-43FA-9365-2B4ADC426313}" destId="{3B3C7F31-DE23-4AEB-992A-DC98CAFAE014}" srcOrd="0" destOrd="0" presId="urn:microsoft.com/office/officeart/2005/8/layout/radial6"/>
    <dgm:cxn modelId="{8B8966F9-44E3-4A19-BC12-AF5994612263}" srcId="{20D2AFD8-E4A1-4B93-8E3E-CDF2F1882E95}" destId="{BE91F916-D9AF-443B-8569-C6929FF1A5CB}" srcOrd="6" destOrd="0" parTransId="{331DA16D-22B8-4AAE-B45A-761EACE048C8}" sibTransId="{28444A0C-F884-4C7E-A979-CAF589E66F10}"/>
    <dgm:cxn modelId="{8986E772-A84B-45C5-AF2D-38DFA72FA6A1}" type="presOf" srcId="{14C70B04-ABEF-46E2-847E-03E1BAC9AF9D}" destId="{3147E3F9-9680-41DC-BFB7-224721FD52EA}" srcOrd="0" destOrd="0" presId="urn:microsoft.com/office/officeart/2005/8/layout/radial6"/>
    <dgm:cxn modelId="{81A02A45-7B92-4560-AA2C-3DFDCF259455}" type="presOf" srcId="{CEEBBAD1-67EE-409B-8CC0-3FBFCCFF92A6}" destId="{8C994901-A5CB-4E93-8DEE-8448188AD0C0}" srcOrd="0" destOrd="0" presId="urn:microsoft.com/office/officeart/2005/8/layout/radial6"/>
    <dgm:cxn modelId="{811C1269-D95F-415E-B649-5D624E833DB7}" type="presOf" srcId="{DC982B70-3452-4E53-9E13-7C2971C670A9}" destId="{7F32906D-2CF8-4D01-96B0-BAF9AC15E273}" srcOrd="0" destOrd="0" presId="urn:microsoft.com/office/officeart/2005/8/layout/radial6"/>
    <dgm:cxn modelId="{0C33F8FE-BF5E-4A5D-BD20-85573F8CEDE7}" type="presOf" srcId="{977F66F5-1319-4DE3-AB80-2B4EACC68018}" destId="{F1FBAE18-A076-4818-B1A5-B9F1B82B3D31}" srcOrd="0" destOrd="0" presId="urn:microsoft.com/office/officeart/2005/8/layout/radial6"/>
    <dgm:cxn modelId="{775653DB-88B7-4BC6-B276-50A844B73002}" type="presOf" srcId="{4E5FC903-FDD2-4DE6-8568-BE632318E316}" destId="{3C5D635B-8362-468D-A446-271965AEA87B}" srcOrd="0" destOrd="0" presId="urn:microsoft.com/office/officeart/2005/8/layout/radial6"/>
    <dgm:cxn modelId="{0D6D7722-82C6-4404-8D48-3C1A4D1147E3}" type="presOf" srcId="{28444A0C-F884-4C7E-A979-CAF589E66F10}" destId="{B7F7F821-D7B5-4F22-A063-7FF3F9DC659F}" srcOrd="0" destOrd="0" presId="urn:microsoft.com/office/officeart/2005/8/layout/radial6"/>
    <dgm:cxn modelId="{7F8580E8-FAAC-46D8-BDB0-85246DB73CDC}" type="presOf" srcId="{E4EA5952-D21D-4F66-878A-B617EC9F06D2}" destId="{3F282654-E004-452E-A10A-9C8465CCF6F8}" srcOrd="0" destOrd="0" presId="urn:microsoft.com/office/officeart/2005/8/layout/radial6"/>
    <dgm:cxn modelId="{568078F0-4DA7-428C-8FE8-BE3880DF41E7}" srcId="{20D2AFD8-E4A1-4B93-8E3E-CDF2F1882E95}" destId="{CEEBBAD1-67EE-409B-8CC0-3FBFCCFF92A6}" srcOrd="0" destOrd="0" parTransId="{8C600DA3-DCF9-482D-990C-08706AB7D93D}" sibTransId="{0579B6CC-87CA-4FD4-8226-AEBAA21D75B3}"/>
    <dgm:cxn modelId="{C980FFFA-757F-4AED-A165-EA351F662928}" type="presOf" srcId="{2E4D025B-11D7-4113-AB4A-C20A87CCD9AB}" destId="{B8CF18FB-E2A5-4D09-BA0D-4D53D4467CD8}" srcOrd="0" destOrd="0" presId="urn:microsoft.com/office/officeart/2005/8/layout/radial6"/>
    <dgm:cxn modelId="{36CCC772-43CA-429A-9661-20E1D581DC80}" srcId="{20D2AFD8-E4A1-4B93-8E3E-CDF2F1882E95}" destId="{EE4153DA-5DD7-4FE9-A184-FA6FFA2EC972}" srcOrd="1" destOrd="0" parTransId="{7CFAE9CE-907C-49E2-BA8E-3870D8F8303E}" sibTransId="{DC982B70-3452-4E53-9E13-7C2971C670A9}"/>
    <dgm:cxn modelId="{1B485838-88F0-4E8E-BF0D-D68DFEAC756C}" srcId="{20D2AFD8-E4A1-4B93-8E3E-CDF2F1882E95}" destId="{E4EA5952-D21D-4F66-878A-B617EC9F06D2}" srcOrd="5" destOrd="0" parTransId="{0CDC2CDE-32B6-4183-AA91-6310293CFBE6}" sibTransId="{4E5FC903-FDD2-4DE6-8568-BE632318E316}"/>
    <dgm:cxn modelId="{168334A1-A2DA-4044-B54D-2D804B45F617}" type="presParOf" srcId="{3147E3F9-9680-41DC-BFB7-224721FD52EA}" destId="{3021D412-C1AA-4FC9-88CA-9B6EC91EC24F}" srcOrd="0" destOrd="0" presId="urn:microsoft.com/office/officeart/2005/8/layout/radial6"/>
    <dgm:cxn modelId="{215A19F2-2EC5-442E-A3E5-8F416F2EFC0A}" type="presParOf" srcId="{3147E3F9-9680-41DC-BFB7-224721FD52EA}" destId="{8C994901-A5CB-4E93-8DEE-8448188AD0C0}" srcOrd="1" destOrd="0" presId="urn:microsoft.com/office/officeart/2005/8/layout/radial6"/>
    <dgm:cxn modelId="{8EBC5AD9-EFF1-428C-BA2A-43A48AF92B1D}" type="presParOf" srcId="{3147E3F9-9680-41DC-BFB7-224721FD52EA}" destId="{C9E68EBF-1A1C-484C-995F-B3003E88E155}" srcOrd="2" destOrd="0" presId="urn:microsoft.com/office/officeart/2005/8/layout/radial6"/>
    <dgm:cxn modelId="{B9FD6492-2ED2-4D9B-B337-71DA43165A72}" type="presParOf" srcId="{3147E3F9-9680-41DC-BFB7-224721FD52EA}" destId="{EAF8EC8A-91B4-46C1-AC9C-53C285526279}" srcOrd="3" destOrd="0" presId="urn:microsoft.com/office/officeart/2005/8/layout/radial6"/>
    <dgm:cxn modelId="{539DDD0A-9A2B-4778-B459-C38B67DE79B5}" type="presParOf" srcId="{3147E3F9-9680-41DC-BFB7-224721FD52EA}" destId="{756C65F3-4FCC-4506-9F19-C42D6C79BC11}" srcOrd="4" destOrd="0" presId="urn:microsoft.com/office/officeart/2005/8/layout/radial6"/>
    <dgm:cxn modelId="{A4630FAB-27D5-481A-948B-B0B878CE1041}" type="presParOf" srcId="{3147E3F9-9680-41DC-BFB7-224721FD52EA}" destId="{1AE3D301-125B-4354-9173-70A1C0B0238A}" srcOrd="5" destOrd="0" presId="urn:microsoft.com/office/officeart/2005/8/layout/radial6"/>
    <dgm:cxn modelId="{6F7CA591-480D-4867-BAD6-EC211FDDADAA}" type="presParOf" srcId="{3147E3F9-9680-41DC-BFB7-224721FD52EA}" destId="{7F32906D-2CF8-4D01-96B0-BAF9AC15E273}" srcOrd="6" destOrd="0" presId="urn:microsoft.com/office/officeart/2005/8/layout/radial6"/>
    <dgm:cxn modelId="{9C1F84E4-5490-4E30-81CA-80B95AB087A2}" type="presParOf" srcId="{3147E3F9-9680-41DC-BFB7-224721FD52EA}" destId="{B474A274-CAE8-48A0-AC13-A8B4B66A61F2}" srcOrd="7" destOrd="0" presId="urn:microsoft.com/office/officeart/2005/8/layout/radial6"/>
    <dgm:cxn modelId="{56E9C610-955F-4D36-92BE-B733C41C88F8}" type="presParOf" srcId="{3147E3F9-9680-41DC-BFB7-224721FD52EA}" destId="{4B16796D-D81E-45AD-8931-242D7853ABE8}" srcOrd="8" destOrd="0" presId="urn:microsoft.com/office/officeart/2005/8/layout/radial6"/>
    <dgm:cxn modelId="{5FA5B74B-B937-4162-9603-EA2C3869ADE3}" type="presParOf" srcId="{3147E3F9-9680-41DC-BFB7-224721FD52EA}" destId="{11C53BB5-366F-444F-B4BF-5508657F855E}" srcOrd="9" destOrd="0" presId="urn:microsoft.com/office/officeart/2005/8/layout/radial6"/>
    <dgm:cxn modelId="{CC0A6CED-E0CA-474A-AC90-5C5037BCB944}" type="presParOf" srcId="{3147E3F9-9680-41DC-BFB7-224721FD52EA}" destId="{3B3C7F31-DE23-4AEB-992A-DC98CAFAE014}" srcOrd="10" destOrd="0" presId="urn:microsoft.com/office/officeart/2005/8/layout/radial6"/>
    <dgm:cxn modelId="{46A601C4-CB0A-44D8-82C7-A53DFDAD52C8}" type="presParOf" srcId="{3147E3F9-9680-41DC-BFB7-224721FD52EA}" destId="{03F787B3-EABD-44B1-B4AE-11EC4E0DEE56}" srcOrd="11" destOrd="0" presId="urn:microsoft.com/office/officeart/2005/8/layout/radial6"/>
    <dgm:cxn modelId="{046A4E38-40A7-4078-979C-C5E53338E7C9}" type="presParOf" srcId="{3147E3F9-9680-41DC-BFB7-224721FD52EA}" destId="{B8CF18FB-E2A5-4D09-BA0D-4D53D4467CD8}" srcOrd="12" destOrd="0" presId="urn:microsoft.com/office/officeart/2005/8/layout/radial6"/>
    <dgm:cxn modelId="{0A35E637-02BE-4572-BB74-C3E12D7C52CE}" type="presParOf" srcId="{3147E3F9-9680-41DC-BFB7-224721FD52EA}" destId="{55B0DDD3-B02B-4B23-AE16-2E7D33A1F653}" srcOrd="13" destOrd="0" presId="urn:microsoft.com/office/officeart/2005/8/layout/radial6"/>
    <dgm:cxn modelId="{2D4FBE5D-6D73-401D-AE26-E3754D3548E6}" type="presParOf" srcId="{3147E3F9-9680-41DC-BFB7-224721FD52EA}" destId="{83554DBD-A5F7-4677-B965-57E753E94682}" srcOrd="14" destOrd="0" presId="urn:microsoft.com/office/officeart/2005/8/layout/radial6"/>
    <dgm:cxn modelId="{DF1C9A17-6A00-4611-B27F-52B44E44D5EA}" type="presParOf" srcId="{3147E3F9-9680-41DC-BFB7-224721FD52EA}" destId="{F1FBAE18-A076-4818-B1A5-B9F1B82B3D31}" srcOrd="15" destOrd="0" presId="urn:microsoft.com/office/officeart/2005/8/layout/radial6"/>
    <dgm:cxn modelId="{CA8BF2D3-583B-4809-87B3-26E16057CBFC}" type="presParOf" srcId="{3147E3F9-9680-41DC-BFB7-224721FD52EA}" destId="{3F282654-E004-452E-A10A-9C8465CCF6F8}" srcOrd="16" destOrd="0" presId="urn:microsoft.com/office/officeart/2005/8/layout/radial6"/>
    <dgm:cxn modelId="{23143B84-E311-405A-AE4F-F099560925EA}" type="presParOf" srcId="{3147E3F9-9680-41DC-BFB7-224721FD52EA}" destId="{C1D16DB3-6290-485A-9008-B9ED7CB12691}" srcOrd="17" destOrd="0" presId="urn:microsoft.com/office/officeart/2005/8/layout/radial6"/>
    <dgm:cxn modelId="{70655848-724A-47D7-BEC4-BDEA47207DDA}" type="presParOf" srcId="{3147E3F9-9680-41DC-BFB7-224721FD52EA}" destId="{3C5D635B-8362-468D-A446-271965AEA87B}" srcOrd="18" destOrd="0" presId="urn:microsoft.com/office/officeart/2005/8/layout/radial6"/>
    <dgm:cxn modelId="{22E87BB8-10B7-4DEB-9C67-013D60CDDF36}" type="presParOf" srcId="{3147E3F9-9680-41DC-BFB7-224721FD52EA}" destId="{230625C5-C1A4-4F53-BF88-6C9B61B6E369}" srcOrd="19" destOrd="0" presId="urn:microsoft.com/office/officeart/2005/8/layout/radial6"/>
    <dgm:cxn modelId="{C13158DE-3DED-4BD7-BD3A-6293D8F3A015}" type="presParOf" srcId="{3147E3F9-9680-41DC-BFB7-224721FD52EA}" destId="{AFFD99C9-09FB-45C2-A074-EA556CDBDBF9}" srcOrd="20" destOrd="0" presId="urn:microsoft.com/office/officeart/2005/8/layout/radial6"/>
    <dgm:cxn modelId="{AAB2EFD7-A163-433F-A212-51C653BA3F7A}" type="presParOf" srcId="{3147E3F9-9680-41DC-BFB7-224721FD52EA}" destId="{B7F7F821-D7B5-4F22-A063-7FF3F9DC659F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69BDD8-0FE5-4517-8258-AF663F80C5A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6091A85-C33E-4019-BA8A-D1EAF43C08E1}">
      <dgm:prSet phldrT="[Текст]" custT="1"/>
      <dgm:spPr>
        <a:solidFill>
          <a:srgbClr val="F9EBB1">
            <a:alpha val="54902"/>
          </a:srgbClr>
        </a:solidFill>
        <a:ln w="209550" cmpd="dbl">
          <a:solidFill>
            <a:srgbClr val="680000"/>
          </a:solidFill>
        </a:ln>
      </dgm:spPr>
      <dgm:t>
        <a:bodyPr/>
        <a:lstStyle/>
        <a:p>
          <a:r>
            <a:rPr lang="ru-RU" sz="4800" b="1" dirty="0" smtClean="0">
              <a:solidFill>
                <a:srgbClr val="002A00"/>
              </a:solidFill>
            </a:rPr>
            <a:t>Вопросы выдачи архивных справок, выписок из </a:t>
          </a:r>
          <a:r>
            <a:rPr lang="ru-RU" sz="4800" b="1" dirty="0" err="1" smtClean="0">
              <a:solidFill>
                <a:srgbClr val="002A00"/>
              </a:solidFill>
            </a:rPr>
            <a:t>похозяйственных</a:t>
          </a:r>
          <a:r>
            <a:rPr lang="ru-RU" sz="4800" b="1" dirty="0" smtClean="0">
              <a:solidFill>
                <a:srgbClr val="002A00"/>
              </a:solidFill>
            </a:rPr>
            <a:t> книг</a:t>
          </a:r>
          <a:endParaRPr lang="ru-RU" sz="4800" b="1" dirty="0">
            <a:solidFill>
              <a:srgbClr val="002A00"/>
            </a:solidFill>
          </a:endParaRPr>
        </a:p>
      </dgm:t>
    </dgm:pt>
    <dgm:pt modelId="{01D4CF88-B3C8-42BC-8D39-59737BA934D3}" type="parTrans" cxnId="{4B26C428-CD17-4FE5-8920-F540303E29DD}">
      <dgm:prSet/>
      <dgm:spPr/>
      <dgm:t>
        <a:bodyPr/>
        <a:lstStyle/>
        <a:p>
          <a:endParaRPr lang="ru-RU"/>
        </a:p>
      </dgm:t>
    </dgm:pt>
    <dgm:pt modelId="{1E18D96F-5A12-4B97-ABD5-6CF6D5DD9519}" type="sibTrans" cxnId="{4B26C428-CD17-4FE5-8920-F540303E29DD}">
      <dgm:prSet/>
      <dgm:spPr>
        <a:solidFill>
          <a:srgbClr val="F9EBB1"/>
        </a:solidFill>
        <a:ln w="276225">
          <a:solidFill>
            <a:srgbClr val="680000"/>
          </a:solidFill>
        </a:ln>
      </dgm:spPr>
      <dgm:t>
        <a:bodyPr/>
        <a:lstStyle/>
        <a:p>
          <a:endParaRPr lang="ru-RU"/>
        </a:p>
      </dgm:t>
    </dgm:pt>
    <dgm:pt modelId="{D768BFFF-D2F2-4E85-A459-4BD10E53782A}">
      <dgm:prSet phldrT="[Текст]" custT="1"/>
      <dgm:spPr>
        <a:solidFill>
          <a:srgbClr val="F9EBB1">
            <a:alpha val="54902"/>
          </a:srgbClr>
        </a:solidFill>
        <a:ln w="209550" cmpd="dbl">
          <a:solidFill>
            <a:srgbClr val="680000"/>
          </a:solidFill>
        </a:ln>
      </dgm:spPr>
      <dgm:t>
        <a:bodyPr/>
        <a:lstStyle/>
        <a:p>
          <a:r>
            <a:rPr lang="ru-RU" sz="5400" b="1" dirty="0" smtClean="0">
              <a:solidFill>
                <a:srgbClr val="002A00"/>
              </a:solidFill>
            </a:rPr>
            <a:t>721 человек</a:t>
          </a:r>
          <a:endParaRPr lang="ru-RU" sz="5400" b="1" dirty="0">
            <a:solidFill>
              <a:srgbClr val="002A00"/>
            </a:solidFill>
          </a:endParaRPr>
        </a:p>
      </dgm:t>
    </dgm:pt>
    <dgm:pt modelId="{AA6FFAC4-A4DE-4E8E-857F-233CCB34B4F6}" type="parTrans" cxnId="{7F35B2E3-703D-4979-829A-37531BABD837}">
      <dgm:prSet/>
      <dgm:spPr/>
      <dgm:t>
        <a:bodyPr/>
        <a:lstStyle/>
        <a:p>
          <a:endParaRPr lang="ru-RU"/>
        </a:p>
      </dgm:t>
    </dgm:pt>
    <dgm:pt modelId="{3D2FD18B-5BBC-4D66-9F01-7AABE8273518}" type="sibTrans" cxnId="{7F35B2E3-703D-4979-829A-37531BABD837}">
      <dgm:prSet/>
      <dgm:spPr/>
      <dgm:t>
        <a:bodyPr/>
        <a:lstStyle/>
        <a:p>
          <a:endParaRPr lang="ru-RU"/>
        </a:p>
      </dgm:t>
    </dgm:pt>
    <dgm:pt modelId="{8041871A-D138-47AB-8B4D-DA9515A655B0}" type="pres">
      <dgm:prSet presAssocID="{9669BDD8-0FE5-4517-8258-AF663F80C5A1}" presName="Name0" presStyleCnt="0">
        <dgm:presLayoutVars>
          <dgm:dir/>
          <dgm:resizeHandles val="exact"/>
        </dgm:presLayoutVars>
      </dgm:prSet>
      <dgm:spPr/>
    </dgm:pt>
    <dgm:pt modelId="{C77451DE-EED5-4DDB-81AB-9CB3CCECD79B}" type="pres">
      <dgm:prSet presAssocID="{B6091A85-C33E-4019-BA8A-D1EAF43C08E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0D95-DED3-4850-A356-156E41AB3BC4}" type="pres">
      <dgm:prSet presAssocID="{1E18D96F-5A12-4B97-ABD5-6CF6D5DD9519}" presName="sibTrans" presStyleLbl="sibTrans2D1" presStyleIdx="0" presStyleCnt="1"/>
      <dgm:spPr/>
      <dgm:t>
        <a:bodyPr/>
        <a:lstStyle/>
        <a:p>
          <a:endParaRPr lang="ru-RU"/>
        </a:p>
      </dgm:t>
    </dgm:pt>
    <dgm:pt modelId="{80057FCC-BD05-4A94-AA02-CC82DE7B24E0}" type="pres">
      <dgm:prSet presAssocID="{1E18D96F-5A12-4B97-ABD5-6CF6D5DD951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BE88D63-3B07-43FE-B475-2A5D431C7C94}" type="pres">
      <dgm:prSet presAssocID="{D768BFFF-D2F2-4E85-A459-4BD10E53782A}" presName="node" presStyleLbl="node1" presStyleIdx="1" presStyleCnt="2" custScaleX="60851" custScaleY="45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E1BE42-959F-4B7F-A6D5-6DA8F3355342}" type="presOf" srcId="{D768BFFF-D2F2-4E85-A459-4BD10E53782A}" destId="{0BE88D63-3B07-43FE-B475-2A5D431C7C94}" srcOrd="0" destOrd="0" presId="urn:microsoft.com/office/officeart/2005/8/layout/process1"/>
    <dgm:cxn modelId="{BBB277AC-FFEF-4F51-A176-682E45849FE3}" type="presOf" srcId="{1E18D96F-5A12-4B97-ABD5-6CF6D5DD9519}" destId="{80057FCC-BD05-4A94-AA02-CC82DE7B24E0}" srcOrd="1" destOrd="0" presId="urn:microsoft.com/office/officeart/2005/8/layout/process1"/>
    <dgm:cxn modelId="{4B26C428-CD17-4FE5-8920-F540303E29DD}" srcId="{9669BDD8-0FE5-4517-8258-AF663F80C5A1}" destId="{B6091A85-C33E-4019-BA8A-D1EAF43C08E1}" srcOrd="0" destOrd="0" parTransId="{01D4CF88-B3C8-42BC-8D39-59737BA934D3}" sibTransId="{1E18D96F-5A12-4B97-ABD5-6CF6D5DD9519}"/>
    <dgm:cxn modelId="{8A09CE15-DA04-4009-8B92-64947031E736}" type="presOf" srcId="{9669BDD8-0FE5-4517-8258-AF663F80C5A1}" destId="{8041871A-D138-47AB-8B4D-DA9515A655B0}" srcOrd="0" destOrd="0" presId="urn:microsoft.com/office/officeart/2005/8/layout/process1"/>
    <dgm:cxn modelId="{1EE13FA3-71E5-4FC1-A23C-8AFE04C6F6E4}" type="presOf" srcId="{1E18D96F-5A12-4B97-ABD5-6CF6D5DD9519}" destId="{76990D95-DED3-4850-A356-156E41AB3BC4}" srcOrd="0" destOrd="0" presId="urn:microsoft.com/office/officeart/2005/8/layout/process1"/>
    <dgm:cxn modelId="{7D498AF2-777A-47FF-96FD-AD64E3F60622}" type="presOf" srcId="{B6091A85-C33E-4019-BA8A-D1EAF43C08E1}" destId="{C77451DE-EED5-4DDB-81AB-9CB3CCECD79B}" srcOrd="0" destOrd="0" presId="urn:microsoft.com/office/officeart/2005/8/layout/process1"/>
    <dgm:cxn modelId="{7F35B2E3-703D-4979-829A-37531BABD837}" srcId="{9669BDD8-0FE5-4517-8258-AF663F80C5A1}" destId="{D768BFFF-D2F2-4E85-A459-4BD10E53782A}" srcOrd="1" destOrd="0" parTransId="{AA6FFAC4-A4DE-4E8E-857F-233CCB34B4F6}" sibTransId="{3D2FD18B-5BBC-4D66-9F01-7AABE8273518}"/>
    <dgm:cxn modelId="{6BD0B185-DD1A-4CE3-BF9D-1DC9006CAB1C}" type="presParOf" srcId="{8041871A-D138-47AB-8B4D-DA9515A655B0}" destId="{C77451DE-EED5-4DDB-81AB-9CB3CCECD79B}" srcOrd="0" destOrd="0" presId="urn:microsoft.com/office/officeart/2005/8/layout/process1"/>
    <dgm:cxn modelId="{882AC8C7-A003-475C-A29D-1C479004DDCE}" type="presParOf" srcId="{8041871A-D138-47AB-8B4D-DA9515A655B0}" destId="{76990D95-DED3-4850-A356-156E41AB3BC4}" srcOrd="1" destOrd="0" presId="urn:microsoft.com/office/officeart/2005/8/layout/process1"/>
    <dgm:cxn modelId="{A2742D9B-60E9-4893-8554-98AEE1B56AD6}" type="presParOf" srcId="{76990D95-DED3-4850-A356-156E41AB3BC4}" destId="{80057FCC-BD05-4A94-AA02-CC82DE7B24E0}" srcOrd="0" destOrd="0" presId="urn:microsoft.com/office/officeart/2005/8/layout/process1"/>
    <dgm:cxn modelId="{6ED90019-7362-4484-9B78-90E769DD2DD9}" type="presParOf" srcId="{8041871A-D138-47AB-8B4D-DA9515A655B0}" destId="{0BE88D63-3B07-43FE-B475-2A5D431C7C94}" srcOrd="2" destOrd="0" presId="urn:microsoft.com/office/officeart/2005/8/layout/process1"/>
  </dgm:cxnLst>
  <dgm:bg>
    <a:solidFill>
      <a:srgbClr val="F4F1E9"/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FD6E0E-8973-44B2-BBFE-0F6B93C7C5FA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53242-9DE9-41AC-8582-2D156C46A2E7}">
      <dgm:prSet phldrT="[Текст]" custT="1"/>
      <dgm:spPr>
        <a:solidFill>
          <a:srgbClr val="F1F5E7">
            <a:alpha val="31000"/>
          </a:srgbClr>
        </a:solidFill>
        <a:ln w="79375" cmpd="dbl">
          <a:solidFill>
            <a:srgbClr val="381514"/>
          </a:solidFill>
        </a:ln>
      </dgm:spPr>
      <dgm:t>
        <a:bodyPr/>
        <a:lstStyle/>
        <a:p>
          <a:r>
            <a:rPr lang="ru-RU" sz="2200" b="1" u="sng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субсидия</a:t>
          </a:r>
          <a:endParaRPr lang="ru-RU" sz="2200" b="1" u="sng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3D03BBD-D892-44B5-91D7-0917A24FFA82}" type="parTrans" cxnId="{76F0C83C-CAFD-42AC-89FC-1547AA680D51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33672B9-6B3D-4F68-8E36-37B0A800796A}" type="sibTrans" cxnId="{76F0C83C-CAFD-42AC-89FC-1547AA680D51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7A52419-0DF4-47C1-BAE6-60C9E2B6F741}">
      <dgm:prSet custT="1"/>
      <dgm:spPr>
        <a:solidFill>
          <a:srgbClr val="F1F5E7">
            <a:alpha val="31000"/>
          </a:srgbClr>
        </a:solidFill>
        <a:ln w="79375" cmpd="dbl">
          <a:solidFill>
            <a:srgbClr val="381514"/>
          </a:solidFill>
        </a:ln>
      </dgm:spPr>
      <dgm:t>
        <a:bodyPr/>
        <a:lstStyle/>
        <a:p>
          <a:r>
            <a:rPr lang="ru-RU" sz="2200" b="1" u="sng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материальная помощь</a:t>
          </a:r>
          <a:endParaRPr lang="ru-RU" sz="2200" b="1" u="sng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B129B98-2229-4E9E-8DDA-603A07E1C077}" type="parTrans" cxnId="{BBDD45C0-A2AB-4F83-A5EA-9A69B129D9AE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7E9E3EB-AD13-4CB8-A4D3-A616D9DCE400}" type="sibTrans" cxnId="{BBDD45C0-A2AB-4F83-A5EA-9A69B129D9AE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F8F2F50-386D-44D4-AAE0-90AA4B2978C4}">
      <dgm:prSet custT="1"/>
      <dgm:spPr>
        <a:solidFill>
          <a:srgbClr val="F1F5E7">
            <a:alpha val="31000"/>
          </a:srgbClr>
        </a:solidFill>
        <a:ln w="79375" cmpd="dbl">
          <a:solidFill>
            <a:srgbClr val="381514"/>
          </a:solidFill>
        </a:ln>
      </dgm:spPr>
      <dgm:t>
        <a:bodyPr/>
        <a:lstStyle/>
        <a:p>
          <a:r>
            <a:rPr lang="ru-RU" sz="2200" b="1" u="sng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льготы ленам семей СВО</a:t>
          </a:r>
          <a:endParaRPr lang="ru-RU" sz="2200" b="1" u="sng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DC42C09-7A65-42DB-8DFE-ADBD70184DDD}" type="parTrans" cxnId="{BD446159-D132-46E6-86FF-52992846FD34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63A54FA-20B2-486A-B704-FFFD0BB92D98}" type="sibTrans" cxnId="{BD446159-D132-46E6-86FF-52992846FD34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F1EE9D3-1F2D-4847-9E83-2EB9D7507B16}">
      <dgm:prSet custT="1"/>
      <dgm:spPr>
        <a:solidFill>
          <a:srgbClr val="F1F5E7">
            <a:alpha val="31000"/>
          </a:srgbClr>
        </a:solidFill>
        <a:ln w="79375" cmpd="dbl">
          <a:solidFill>
            <a:srgbClr val="381514"/>
          </a:solidFill>
        </a:ln>
      </dgm:spPr>
      <dgm:t>
        <a:bodyPr/>
        <a:lstStyle/>
        <a:p>
          <a:r>
            <a:rPr lang="ru-RU" sz="2200" b="1" u="sng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выплаты на детей</a:t>
          </a:r>
          <a:endParaRPr lang="ru-RU" sz="2200" b="1" u="sng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4874313-0DFF-49A1-BA94-86403EF18E0E}" type="parTrans" cxnId="{3006DCDD-1C7F-481F-A2EE-7202E1C4897C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E69F295-6BE8-42B3-928A-72EDAAE516D9}" type="sibTrans" cxnId="{3006DCDD-1C7F-481F-A2EE-7202E1C4897C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35B221B-F7A7-451B-B329-8702CE568E39}">
      <dgm:prSet custT="1"/>
      <dgm:spPr>
        <a:solidFill>
          <a:srgbClr val="F1F5E7">
            <a:alpha val="31000"/>
          </a:srgbClr>
        </a:solidFill>
        <a:ln w="79375" cmpd="dbl">
          <a:solidFill>
            <a:srgbClr val="381514"/>
          </a:solidFill>
        </a:ln>
      </dgm:spPr>
      <dgm:t>
        <a:bodyPr/>
        <a:lstStyle/>
        <a:p>
          <a:r>
            <a:rPr lang="ru-RU" sz="2200" b="1" u="sng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льготы на услуги ЖКУ</a:t>
          </a:r>
          <a:endParaRPr lang="ru-RU" sz="2200" b="1" u="sng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D0A17D1-D190-4F02-A35C-B70F3FE4CF68}" type="parTrans" cxnId="{2588B5C9-490A-4F93-90EC-860E70B4F95E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D5D6DAA-A52C-476E-A9EB-4E5D922AD30E}" type="sibTrans" cxnId="{2588B5C9-490A-4F93-90EC-860E70B4F95E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D267F81-FAA8-48B5-8D01-9057F4F4F303}">
      <dgm:prSet custT="1"/>
      <dgm:spPr>
        <a:solidFill>
          <a:srgbClr val="F1F5E7">
            <a:alpha val="31000"/>
          </a:srgbClr>
        </a:solidFill>
        <a:ln w="79375" cmpd="dbl">
          <a:solidFill>
            <a:srgbClr val="381514"/>
          </a:solidFill>
        </a:ln>
      </dgm:spPr>
      <dgm:t>
        <a:bodyPr/>
        <a:lstStyle/>
        <a:p>
          <a:r>
            <a:rPr lang="ru-RU" sz="2200" b="1" u="sng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оздоровление детей</a:t>
          </a:r>
          <a:endParaRPr lang="ru-RU" sz="2200" b="1" u="sng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33728CA-6045-48D4-AD2D-5076071198BE}" type="parTrans" cxnId="{D3558467-C207-4876-8C48-9E6580BDCE5E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1229CF5-CF5F-4F82-91B5-8EB66066AD12}" type="sibTrans" cxnId="{D3558467-C207-4876-8C48-9E6580BDCE5E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C8465C5-A87F-4D74-8836-F2AE94156C8D}">
      <dgm:prSet phldrT="[Текст]"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402 чел.; 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DB25C68-6F82-49AA-8792-214A3665C6BD}" type="parTrans" cxnId="{6A6DF3F8-005B-4C5E-A95F-F3EEAAA245BD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398EB72-2A5D-433F-B8BD-887D986ABBB2}" type="sibTrans" cxnId="{6A6DF3F8-005B-4C5E-A95F-F3EEAAA245BD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82F3B6E-10F9-4CCB-9B74-487949D89C41}">
      <dgm:prSet phldrT="[Текст]"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417,2 тыс. руб.; 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9DEABBE-9D36-401C-B28E-E3F07A67242C}" type="parTrans" cxnId="{81BC0057-A36E-4DA6-A7F1-EA4FC5C140B2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3BC44A6-A433-4F6E-970E-A6C2335076B1}" type="sibTrans" cxnId="{81BC0057-A36E-4DA6-A7F1-EA4FC5C140B2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5A82743-93AF-4987-A4B1-F6F8559F7998}">
      <dgm:prSet phldrT="[Текст]"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1037,79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1412547-0851-465E-8F5C-36E66CF66B3D}" type="parTrans" cxnId="{B0E90A99-769A-4410-9959-11CA447CA22F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D149645-3C39-4B90-B975-73C38E2DDFAF}" type="sibTrans" cxnId="{B0E90A99-769A-4410-9959-11CA447CA22F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82A9945-54DC-459B-B826-6BB9054F347A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127 чел.;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0F54959-3190-4E07-BED7-6A75DA8EE877}" type="parTrans" cxnId="{C45D5A28-0479-4D52-9B82-A235BB24C408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153EC73-4708-4A4D-8F76-196F5ABD2003}" type="sibTrans" cxnId="{C45D5A28-0479-4D52-9B82-A235BB24C408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6B0DDC6-87AC-476F-9BBA-37F1F394E870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467,9 тыс. руб.;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D6F19E7-2114-4B34-944F-62CBA0A48D20}" type="parTrans" cxnId="{CD90C955-F415-4EE4-9280-E1527FD7B636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4458E8-140F-434C-8A0C-8A3774C5C5C7}" type="sibTrans" cxnId="{CD90C955-F415-4EE4-9280-E1527FD7B636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CFE724D-F60D-4991-8707-2E6AC1C0493A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20890,93;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747FB5D-B4DF-4D41-9AD0-E34D6F4AD760}" type="parTrans" cxnId="{5D3C257D-B513-4F7E-B7A4-07B5094C2D88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571E2F8-2A75-47B7-B303-66D064AB76A2}" type="sibTrans" cxnId="{5D3C257D-B513-4F7E-B7A4-07B5094C2D88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87DF034-9724-4F84-872D-0EAC27F2A40C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чел.;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FA4053A-25B4-470B-ACB8-B1D44970FE94}" type="parTrans" cxnId="{3247FBDE-5870-4292-B500-54488639ADEB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B17BB3A-A9FA-496C-A952-7185A8802FD2}" type="sibTrans" cxnId="{3247FBDE-5870-4292-B500-54488639ADEB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D72227B-F70D-4A98-A732-913E9DA66903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53,4 тыс. руб.;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0D27E69-9B7B-4E9F-8E0E-456F8AD67EF8}" type="parTrans" cxnId="{F105F74C-DBA4-452D-B36C-AEB9441B32A6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9760568-2763-4865-B456-01D8BAFCB7ED}" type="sibTrans" cxnId="{F105F74C-DBA4-452D-B36C-AEB9441B32A6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B1D7987-51FC-40F8-BB6C-3D30787D3E75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210 чел.;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8D17E25-C906-4A27-BBAD-DD290A66E660}" type="parTrans" cxnId="{0CBD50E7-ECFE-4279-9297-49E5ACA5945C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8D1BB6C-F411-45D4-AE80-3C466D52EB35}" type="sibTrans" cxnId="{0CBD50E7-ECFE-4279-9297-49E5ACA5945C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BD093EA-78E9-4AF2-A7D9-06C20EC74245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6309,1 тыс. руб.;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D85F301-29BD-4B48-A6D8-BDCB04C83A63}" type="parTrans" cxnId="{074D48EA-A10A-4AAF-B1A7-3B38F1A13EEE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457D6D3-BFD2-4544-BDF5-A49D54CD5508}" type="sibTrans" cxnId="{074D48EA-A10A-4AAF-B1A7-3B38F1A13EEE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606287C-BC5A-4EE3-8002-A625AAFE9DBB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949,3;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D7691F6-2D7E-46EF-AD9D-D079971407DB}" type="parTrans" cxnId="{8E15647E-5CA3-4083-8BB9-FA18F326C31C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8E1F171-1A18-4BB8-BA5E-7D6E04D5BD79}" type="sibTrans" cxnId="{8E15647E-5CA3-4083-8BB9-FA18F326C31C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3E2EF75-A52C-4459-8066-18556A7A5296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492 чел.; 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48D05C8-8398-4FE1-9364-A4CFFA06E5F1}" type="parTrans" cxnId="{42FAB800-627F-4866-A1A8-963DB905A8B5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46E466F-8B19-461B-BA56-240E9429C65B}" type="sibTrans" cxnId="{42FAB800-627F-4866-A1A8-963DB905A8B5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C4441DC-CE7D-44C8-820C-3AB91B545CC9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6256,9 тыс. руб.;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EFC84A9-C832-437B-BEE0-FC90156A0DB3}" type="parTrans" cxnId="{1083779D-F5EA-4FE7-BD40-533E1823656C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875D9CD-56AF-4299-BBE4-4C31C6B858F3}" type="sibTrans" cxnId="{1083779D-F5EA-4FE7-BD40-533E1823656C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C5ED751-B1A5-48DE-8C92-D8CEAD903BA9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281,46;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D62630D-203A-48EB-8696-EBA4ADF56D33}" type="parTrans" cxnId="{B3058C79-C1D1-43DD-A47A-CB0DF8968123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FBEA488-3A34-4AA4-BB9C-B16717014C26}" type="sibTrans" cxnId="{B3058C79-C1D1-43DD-A47A-CB0DF8968123}">
      <dgm:prSet/>
      <dgm:spPr/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3CBC34B-BFF9-475A-BEFD-817A06B1218E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 чел.; 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BEEA1CB-12DF-4820-BD49-A7901E7F6418}" type="parTrans" cxnId="{0ECFE21C-BC26-46C2-99B9-E29B729E208E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4ACCFDD-C3D3-4C7D-A656-17518667E7F5}" type="sibTrans" cxnId="{0ECFE21C-BC26-46C2-99B9-E29B729E208E}">
      <dgm:prSet/>
      <dgm:spPr>
        <a:ln w="53975" cmpd="dbl">
          <a:solidFill>
            <a:srgbClr val="381514"/>
          </a:solidFill>
        </a:ln>
      </dgm:spPr>
      <dgm:t>
        <a:bodyPr/>
        <a:lstStyle/>
        <a:p>
          <a:endParaRPr lang="ru-RU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D6C63A0-EB45-4B8E-A222-918EB71E73CA}">
      <dgm:prSet custT="1"/>
      <dgm:spPr>
        <a:solidFill>
          <a:srgbClr val="F1F5E7">
            <a:alpha val="31000"/>
          </a:srgbClr>
        </a:solidFill>
        <a:ln w="79375" cmpd="dbl">
          <a:solidFill>
            <a:srgbClr val="381514"/>
          </a:solidFill>
        </a:ln>
      </dgm:spPr>
      <dgm:t>
        <a:bodyPr/>
        <a:lstStyle/>
        <a:p>
          <a:r>
            <a:rPr lang="ru-RU" sz="2000" b="1" u="sng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использование средств регионального капитала</a:t>
          </a:r>
          <a:endParaRPr lang="ru-RU" sz="2000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760B9DF-0F82-43F4-8B0E-2D6B06BDCE9F}" type="parTrans" cxnId="{11D8817B-6C8A-4495-ADAD-F911E713DEE0}">
      <dgm:prSet/>
      <dgm:spPr/>
      <dgm:t>
        <a:bodyPr/>
        <a:lstStyle/>
        <a:p>
          <a:endParaRPr lang="ru-RU"/>
        </a:p>
      </dgm:t>
    </dgm:pt>
    <dgm:pt modelId="{45EA203F-A2C8-4340-87F0-FB3D9E83A639}" type="sibTrans" cxnId="{11D8817B-6C8A-4495-ADAD-F911E713DEE0}">
      <dgm:prSet/>
      <dgm:spPr/>
      <dgm:t>
        <a:bodyPr/>
        <a:lstStyle/>
        <a:p>
          <a:endParaRPr lang="ru-RU"/>
        </a:p>
      </dgm:t>
    </dgm:pt>
    <dgm:pt modelId="{1A6BBDE1-3EA5-4537-8A12-194CF2CBB7E9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9чел.; 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12576E7-ED7D-4ABE-A7A0-1EE7A2971D7B}" type="parTrans" cxnId="{5B99B25E-D961-4B07-976B-A69290C1C4C6}">
      <dgm:prSet/>
      <dgm:spPr/>
      <dgm:t>
        <a:bodyPr/>
        <a:lstStyle/>
        <a:p>
          <a:endParaRPr lang="ru-RU"/>
        </a:p>
      </dgm:t>
    </dgm:pt>
    <dgm:pt modelId="{6A6A923A-FC42-4FAB-8C47-EEF59A9DED09}" type="sibTrans" cxnId="{5B99B25E-D961-4B07-976B-A69290C1C4C6}">
      <dgm:prSet/>
      <dgm:spPr/>
      <dgm:t>
        <a:bodyPr/>
        <a:lstStyle/>
        <a:p>
          <a:endParaRPr lang="ru-RU"/>
        </a:p>
      </dgm:t>
    </dgm:pt>
    <dgm:pt modelId="{1937EB93-FA42-4468-B1A7-0B653C2CA4D3}">
      <dgm:prSet/>
      <dgm:spPr>
        <a:solidFill>
          <a:srgbClr val="792D2B">
            <a:alpha val="31000"/>
          </a:srgbClr>
        </a:solidFill>
        <a:ln w="57150" cmpd="dbl">
          <a:solidFill>
            <a:srgbClr val="381514"/>
          </a:solidFill>
        </a:ln>
      </dgm:spPr>
      <dgm:t>
        <a:bodyPr/>
        <a:lstStyle/>
        <a:p>
          <a:r>
            <a:rPr lang="ru-RU" b="1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600,2 тыс. руб.;</a:t>
          </a:r>
          <a:endParaRPr lang="ru-RU" b="1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D66A9A2-0C17-44FA-B67B-F590EE810CFA}" type="parTrans" cxnId="{4ADE3CE3-5DBF-4102-9550-B7B647813869}">
      <dgm:prSet/>
      <dgm:spPr/>
      <dgm:t>
        <a:bodyPr/>
        <a:lstStyle/>
        <a:p>
          <a:endParaRPr lang="ru-RU"/>
        </a:p>
      </dgm:t>
    </dgm:pt>
    <dgm:pt modelId="{57C9A237-4783-45FA-A3FA-A49A2922CFB6}" type="sibTrans" cxnId="{4ADE3CE3-5DBF-4102-9550-B7B647813869}">
      <dgm:prSet/>
      <dgm:spPr/>
      <dgm:t>
        <a:bodyPr/>
        <a:lstStyle/>
        <a:p>
          <a:endParaRPr lang="ru-RU"/>
        </a:p>
      </dgm:t>
    </dgm:pt>
    <dgm:pt modelId="{A82BDB00-E6CA-454E-BB40-F00A83869B45}" type="pres">
      <dgm:prSet presAssocID="{67FD6E0E-8973-44B2-BBFE-0F6B93C7C5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1D86AB-04E8-4CEC-8A4D-DA615064F31A}" type="pres">
      <dgm:prSet presAssocID="{6BB53242-9DE9-41AC-8582-2D156C46A2E7}" presName="vertFlow" presStyleCnt="0"/>
      <dgm:spPr/>
    </dgm:pt>
    <dgm:pt modelId="{E22E6117-0F18-4298-BB5B-AEEC546005F6}" type="pres">
      <dgm:prSet presAssocID="{6BB53242-9DE9-41AC-8582-2D156C46A2E7}" presName="header" presStyleLbl="node1" presStyleIdx="0" presStyleCnt="7" custScaleY="210499"/>
      <dgm:spPr/>
      <dgm:t>
        <a:bodyPr/>
        <a:lstStyle/>
        <a:p>
          <a:endParaRPr lang="ru-RU"/>
        </a:p>
      </dgm:t>
    </dgm:pt>
    <dgm:pt modelId="{09A417DE-9410-448D-88D5-F961998753BA}" type="pres">
      <dgm:prSet presAssocID="{1DB25C68-6F82-49AA-8792-214A3665C6BD}" presName="parTrans" presStyleLbl="sibTrans2D1" presStyleIdx="0" presStyleCnt="17"/>
      <dgm:spPr/>
      <dgm:t>
        <a:bodyPr/>
        <a:lstStyle/>
        <a:p>
          <a:endParaRPr lang="ru-RU"/>
        </a:p>
      </dgm:t>
    </dgm:pt>
    <dgm:pt modelId="{1CFDDCED-E9B8-4CA7-9495-15C6ABD2EE48}" type="pres">
      <dgm:prSet presAssocID="{7C8465C5-A87F-4D74-8836-F2AE94156C8D}" presName="child" presStyleLbl="alignAccFollowNode1" presStyleIdx="0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35FC6-5A93-4A6F-B12D-F540D62C8F66}" type="pres">
      <dgm:prSet presAssocID="{A398EB72-2A5D-433F-B8BD-887D986ABBB2}" presName="sibTrans" presStyleLbl="sibTrans2D1" presStyleIdx="1" presStyleCnt="17"/>
      <dgm:spPr/>
      <dgm:t>
        <a:bodyPr/>
        <a:lstStyle/>
        <a:p>
          <a:endParaRPr lang="ru-RU"/>
        </a:p>
      </dgm:t>
    </dgm:pt>
    <dgm:pt modelId="{99358CB2-213E-459B-A3E4-D7AFF5863310}" type="pres">
      <dgm:prSet presAssocID="{582F3B6E-10F9-4CCB-9B74-487949D89C41}" presName="child" presStyleLbl="alignAccFollowNode1" presStyleIdx="1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99DF6-EF55-4D1D-8879-3A40D8949159}" type="pres">
      <dgm:prSet presAssocID="{D3BC44A6-A433-4F6E-970E-A6C2335076B1}" presName="sibTrans" presStyleLbl="sibTrans2D1" presStyleIdx="2" presStyleCnt="17"/>
      <dgm:spPr/>
      <dgm:t>
        <a:bodyPr/>
        <a:lstStyle/>
        <a:p>
          <a:endParaRPr lang="ru-RU"/>
        </a:p>
      </dgm:t>
    </dgm:pt>
    <dgm:pt modelId="{737231F4-F251-40F3-A69E-2C53B8E63AA7}" type="pres">
      <dgm:prSet presAssocID="{D5A82743-93AF-4987-A4B1-F6F8559F7998}" presName="child" presStyleLbl="alignAccFollowNode1" presStyleIdx="2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EB809-A971-4D4B-8970-3BE392C2DAB3}" type="pres">
      <dgm:prSet presAssocID="{6BB53242-9DE9-41AC-8582-2D156C46A2E7}" presName="hSp" presStyleCnt="0"/>
      <dgm:spPr/>
    </dgm:pt>
    <dgm:pt modelId="{B8F6E6B4-7B9B-4F5D-9B81-094E644ADF06}" type="pres">
      <dgm:prSet presAssocID="{47A52419-0DF4-47C1-BAE6-60C9E2B6F741}" presName="vertFlow" presStyleCnt="0"/>
      <dgm:spPr/>
    </dgm:pt>
    <dgm:pt modelId="{6A5A61A2-82D3-4482-B86E-47F99683F267}" type="pres">
      <dgm:prSet presAssocID="{47A52419-0DF4-47C1-BAE6-60C9E2B6F741}" presName="header" presStyleLbl="node1" presStyleIdx="1" presStyleCnt="7" custScaleY="210499"/>
      <dgm:spPr/>
      <dgm:t>
        <a:bodyPr/>
        <a:lstStyle/>
        <a:p>
          <a:endParaRPr lang="ru-RU"/>
        </a:p>
      </dgm:t>
    </dgm:pt>
    <dgm:pt modelId="{1B2F3320-2098-4840-9241-D985C2350EE8}" type="pres">
      <dgm:prSet presAssocID="{D0F54959-3190-4E07-BED7-6A75DA8EE877}" presName="parTrans" presStyleLbl="sibTrans2D1" presStyleIdx="3" presStyleCnt="17"/>
      <dgm:spPr/>
      <dgm:t>
        <a:bodyPr/>
        <a:lstStyle/>
        <a:p>
          <a:endParaRPr lang="ru-RU"/>
        </a:p>
      </dgm:t>
    </dgm:pt>
    <dgm:pt modelId="{1F73D6E2-CA8D-4D83-9957-00EC0C7EFF6E}" type="pres">
      <dgm:prSet presAssocID="{382A9945-54DC-459B-B826-6BB9054F347A}" presName="child" presStyleLbl="alignAccFollowNode1" presStyleIdx="3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64300-2E5A-4DD4-94DE-86AD429899AF}" type="pres">
      <dgm:prSet presAssocID="{6153EC73-4708-4A4D-8F76-196F5ABD2003}" presName="sibTrans" presStyleLbl="sibTrans2D1" presStyleIdx="4" presStyleCnt="17"/>
      <dgm:spPr/>
      <dgm:t>
        <a:bodyPr/>
        <a:lstStyle/>
        <a:p>
          <a:endParaRPr lang="ru-RU"/>
        </a:p>
      </dgm:t>
    </dgm:pt>
    <dgm:pt modelId="{51002ED4-6166-4FF4-905A-26B5919E3947}" type="pres">
      <dgm:prSet presAssocID="{96B0DDC6-87AC-476F-9BBA-37F1F394E870}" presName="child" presStyleLbl="alignAccFollowNode1" presStyleIdx="4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7BAA2-6B9B-49AB-81D4-E84AEA211CE3}" type="pres">
      <dgm:prSet presAssocID="{CE4458E8-140F-434C-8A0C-8A3774C5C5C7}" presName="sibTrans" presStyleLbl="sibTrans2D1" presStyleIdx="5" presStyleCnt="17"/>
      <dgm:spPr/>
      <dgm:t>
        <a:bodyPr/>
        <a:lstStyle/>
        <a:p>
          <a:endParaRPr lang="ru-RU"/>
        </a:p>
      </dgm:t>
    </dgm:pt>
    <dgm:pt modelId="{3834A371-2352-4AEC-B603-08CD202B0CFA}" type="pres">
      <dgm:prSet presAssocID="{ECFE724D-F60D-4991-8707-2E6AC1C0493A}" presName="child" presStyleLbl="alignAccFollowNode1" presStyleIdx="5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1E042-D972-4D35-BA29-E404DCCAAEEC}" type="pres">
      <dgm:prSet presAssocID="{47A52419-0DF4-47C1-BAE6-60C9E2B6F741}" presName="hSp" presStyleCnt="0"/>
      <dgm:spPr/>
    </dgm:pt>
    <dgm:pt modelId="{C4DB73CE-C815-4281-A37C-B66CD4F57AEA}" type="pres">
      <dgm:prSet presAssocID="{9F8F2F50-386D-44D4-AAE0-90AA4B2978C4}" presName="vertFlow" presStyleCnt="0"/>
      <dgm:spPr/>
    </dgm:pt>
    <dgm:pt modelId="{C2E2BCB8-DDDC-41AE-B1D4-BB3B9E9648BD}" type="pres">
      <dgm:prSet presAssocID="{9F8F2F50-386D-44D4-AAE0-90AA4B2978C4}" presName="header" presStyleLbl="node1" presStyleIdx="2" presStyleCnt="7" custScaleY="210499"/>
      <dgm:spPr/>
      <dgm:t>
        <a:bodyPr/>
        <a:lstStyle/>
        <a:p>
          <a:endParaRPr lang="ru-RU"/>
        </a:p>
      </dgm:t>
    </dgm:pt>
    <dgm:pt modelId="{1B5A5C9F-D63C-489E-9725-8EB58878727D}" type="pres">
      <dgm:prSet presAssocID="{8FA4053A-25B4-470B-ACB8-B1D44970FE94}" presName="parTrans" presStyleLbl="sibTrans2D1" presStyleIdx="6" presStyleCnt="17"/>
      <dgm:spPr/>
      <dgm:t>
        <a:bodyPr/>
        <a:lstStyle/>
        <a:p>
          <a:endParaRPr lang="ru-RU"/>
        </a:p>
      </dgm:t>
    </dgm:pt>
    <dgm:pt modelId="{A76E8A7B-E7EA-424D-AC5F-9F1FEED23959}" type="pres">
      <dgm:prSet presAssocID="{687DF034-9724-4F84-872D-0EAC27F2A40C}" presName="child" presStyleLbl="alignAccFollowNode1" presStyleIdx="6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D821A-A417-45E8-840A-4E97778ED95E}" type="pres">
      <dgm:prSet presAssocID="{BB17BB3A-A9FA-496C-A952-7185A8802FD2}" presName="sibTrans" presStyleLbl="sibTrans2D1" presStyleIdx="7" presStyleCnt="17"/>
      <dgm:spPr/>
      <dgm:t>
        <a:bodyPr/>
        <a:lstStyle/>
        <a:p>
          <a:endParaRPr lang="ru-RU"/>
        </a:p>
      </dgm:t>
    </dgm:pt>
    <dgm:pt modelId="{E4DEFA10-5C25-43C6-A6AB-9AB21E7646CF}" type="pres">
      <dgm:prSet presAssocID="{7D72227B-F70D-4A98-A732-913E9DA66903}" presName="child" presStyleLbl="alignAccFollowNode1" presStyleIdx="7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5CA82-A5B8-4230-989A-00803646E4E8}" type="pres">
      <dgm:prSet presAssocID="{9F8F2F50-386D-44D4-AAE0-90AA4B2978C4}" presName="hSp" presStyleCnt="0"/>
      <dgm:spPr/>
    </dgm:pt>
    <dgm:pt modelId="{A10A79AD-0004-4F2C-BB53-D4F93D5912D9}" type="pres">
      <dgm:prSet presAssocID="{5F1EE9D3-1F2D-4847-9E83-2EB9D7507B16}" presName="vertFlow" presStyleCnt="0"/>
      <dgm:spPr/>
    </dgm:pt>
    <dgm:pt modelId="{9F7FB38C-C945-4881-A2FC-18CE56E42E64}" type="pres">
      <dgm:prSet presAssocID="{5F1EE9D3-1F2D-4847-9E83-2EB9D7507B16}" presName="header" presStyleLbl="node1" presStyleIdx="3" presStyleCnt="7" custScaleY="210499"/>
      <dgm:spPr/>
      <dgm:t>
        <a:bodyPr/>
        <a:lstStyle/>
        <a:p>
          <a:endParaRPr lang="ru-RU"/>
        </a:p>
      </dgm:t>
    </dgm:pt>
    <dgm:pt modelId="{814AB34A-04FB-4389-8E8C-DD2366ACADD8}" type="pres">
      <dgm:prSet presAssocID="{78D17E25-C906-4A27-BBAD-DD290A66E660}" presName="parTrans" presStyleLbl="sibTrans2D1" presStyleIdx="8" presStyleCnt="17"/>
      <dgm:spPr/>
      <dgm:t>
        <a:bodyPr/>
        <a:lstStyle/>
        <a:p>
          <a:endParaRPr lang="ru-RU"/>
        </a:p>
      </dgm:t>
    </dgm:pt>
    <dgm:pt modelId="{E4DA34EA-B55F-41DC-BB7D-9C05DC79E2E2}" type="pres">
      <dgm:prSet presAssocID="{8B1D7987-51FC-40F8-BB6C-3D30787D3E75}" presName="child" presStyleLbl="alignAccFollowNode1" presStyleIdx="8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7C1F0-5DA5-4778-BD5D-A589C5C218DD}" type="pres">
      <dgm:prSet presAssocID="{C8D1BB6C-F411-45D4-AE80-3C466D52EB35}" presName="sibTrans" presStyleLbl="sibTrans2D1" presStyleIdx="9" presStyleCnt="17"/>
      <dgm:spPr/>
      <dgm:t>
        <a:bodyPr/>
        <a:lstStyle/>
        <a:p>
          <a:endParaRPr lang="ru-RU"/>
        </a:p>
      </dgm:t>
    </dgm:pt>
    <dgm:pt modelId="{F925E9C6-FFD4-4B10-A3DB-4EFBB10F7202}" type="pres">
      <dgm:prSet presAssocID="{8BD093EA-78E9-4AF2-A7D9-06C20EC74245}" presName="child" presStyleLbl="alignAccFollowNode1" presStyleIdx="9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955E5-758C-4FF7-9A65-5A4FFC293BFD}" type="pres">
      <dgm:prSet presAssocID="{F457D6D3-BFD2-4544-BDF5-A49D54CD5508}" presName="sibTrans" presStyleLbl="sibTrans2D1" presStyleIdx="10" presStyleCnt="17"/>
      <dgm:spPr/>
      <dgm:t>
        <a:bodyPr/>
        <a:lstStyle/>
        <a:p>
          <a:endParaRPr lang="ru-RU"/>
        </a:p>
      </dgm:t>
    </dgm:pt>
    <dgm:pt modelId="{39CB20DA-CF3C-481B-81D3-6EFD62A6E26C}" type="pres">
      <dgm:prSet presAssocID="{C606287C-BC5A-4EE3-8002-A625AAFE9DBB}" presName="child" presStyleLbl="alignAccFollowNode1" presStyleIdx="10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8C5C9-E730-488B-A878-EFD394A87145}" type="pres">
      <dgm:prSet presAssocID="{5F1EE9D3-1F2D-4847-9E83-2EB9D7507B16}" presName="hSp" presStyleCnt="0"/>
      <dgm:spPr/>
    </dgm:pt>
    <dgm:pt modelId="{CFDC9BCF-0F36-47AC-A489-DCED07290A4C}" type="pres">
      <dgm:prSet presAssocID="{835B221B-F7A7-451B-B329-8702CE568E39}" presName="vertFlow" presStyleCnt="0"/>
      <dgm:spPr/>
    </dgm:pt>
    <dgm:pt modelId="{0177C96E-49AF-4B28-A232-2FCF3C96706F}" type="pres">
      <dgm:prSet presAssocID="{835B221B-F7A7-451B-B329-8702CE568E39}" presName="header" presStyleLbl="node1" presStyleIdx="4" presStyleCnt="7" custScaleY="210499"/>
      <dgm:spPr/>
      <dgm:t>
        <a:bodyPr/>
        <a:lstStyle/>
        <a:p>
          <a:endParaRPr lang="ru-RU"/>
        </a:p>
      </dgm:t>
    </dgm:pt>
    <dgm:pt modelId="{27D5183F-F433-4976-A3F5-4FB5C4C2F522}" type="pres">
      <dgm:prSet presAssocID="{848D05C8-8398-4FE1-9364-A4CFFA06E5F1}" presName="parTrans" presStyleLbl="sibTrans2D1" presStyleIdx="11" presStyleCnt="17"/>
      <dgm:spPr/>
      <dgm:t>
        <a:bodyPr/>
        <a:lstStyle/>
        <a:p>
          <a:endParaRPr lang="ru-RU"/>
        </a:p>
      </dgm:t>
    </dgm:pt>
    <dgm:pt modelId="{634FC61F-E331-4888-BB36-704AE3454997}" type="pres">
      <dgm:prSet presAssocID="{E3E2EF75-A52C-4459-8066-18556A7A5296}" presName="child" presStyleLbl="alignAccFollowNode1" presStyleIdx="11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4B7F4-4AC7-457C-B1BF-62C60D145A56}" type="pres">
      <dgm:prSet presAssocID="{046E466F-8B19-461B-BA56-240E9429C65B}" presName="sibTrans" presStyleLbl="sibTrans2D1" presStyleIdx="12" presStyleCnt="17"/>
      <dgm:spPr/>
      <dgm:t>
        <a:bodyPr/>
        <a:lstStyle/>
        <a:p>
          <a:endParaRPr lang="ru-RU"/>
        </a:p>
      </dgm:t>
    </dgm:pt>
    <dgm:pt modelId="{D2D569AF-69ED-433E-9F1C-3849A67603D8}" type="pres">
      <dgm:prSet presAssocID="{1C4441DC-CE7D-44C8-820C-3AB91B545CC9}" presName="child" presStyleLbl="alignAccFollowNode1" presStyleIdx="12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C3341-8B3B-45B4-9265-CC6B271265A8}" type="pres">
      <dgm:prSet presAssocID="{5875D9CD-56AF-4299-BBE4-4C31C6B858F3}" presName="sibTrans" presStyleLbl="sibTrans2D1" presStyleIdx="13" presStyleCnt="17"/>
      <dgm:spPr/>
      <dgm:t>
        <a:bodyPr/>
        <a:lstStyle/>
        <a:p>
          <a:endParaRPr lang="ru-RU"/>
        </a:p>
      </dgm:t>
    </dgm:pt>
    <dgm:pt modelId="{EF5B61A9-10ED-4C5E-8973-B4EBB6C16DA9}" type="pres">
      <dgm:prSet presAssocID="{8C5ED751-B1A5-48DE-8C92-D8CEAD903BA9}" presName="child" presStyleLbl="alignAccFollowNode1" presStyleIdx="13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6F2E6-F314-4F16-AE81-010D306B9314}" type="pres">
      <dgm:prSet presAssocID="{835B221B-F7A7-451B-B329-8702CE568E39}" presName="hSp" presStyleCnt="0"/>
      <dgm:spPr/>
    </dgm:pt>
    <dgm:pt modelId="{3CFCFA01-0E83-4448-A3C9-527C4BA92628}" type="pres">
      <dgm:prSet presAssocID="{4D267F81-FAA8-48B5-8D01-9057F4F4F303}" presName="vertFlow" presStyleCnt="0"/>
      <dgm:spPr/>
    </dgm:pt>
    <dgm:pt modelId="{00383699-1F31-450B-B8BA-86E89BC6EDC8}" type="pres">
      <dgm:prSet presAssocID="{4D267F81-FAA8-48B5-8D01-9057F4F4F303}" presName="header" presStyleLbl="node1" presStyleIdx="5" presStyleCnt="7" custScaleY="210499"/>
      <dgm:spPr/>
      <dgm:t>
        <a:bodyPr/>
        <a:lstStyle/>
        <a:p>
          <a:endParaRPr lang="ru-RU"/>
        </a:p>
      </dgm:t>
    </dgm:pt>
    <dgm:pt modelId="{B2185994-5B88-40E1-B1A7-8B9D6D70B392}" type="pres">
      <dgm:prSet presAssocID="{6BEEA1CB-12DF-4820-BD49-A7901E7F6418}" presName="parTrans" presStyleLbl="sibTrans2D1" presStyleIdx="14" presStyleCnt="17"/>
      <dgm:spPr/>
      <dgm:t>
        <a:bodyPr/>
        <a:lstStyle/>
        <a:p>
          <a:endParaRPr lang="ru-RU"/>
        </a:p>
      </dgm:t>
    </dgm:pt>
    <dgm:pt modelId="{12462E1D-4647-4B8C-8014-CA748F5ADC32}" type="pres">
      <dgm:prSet presAssocID="{73CBC34B-BFF9-475A-BEFD-817A06B1218E}" presName="child" presStyleLbl="alignAccFollowNode1" presStyleIdx="14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F7317-ACB6-4B9F-A1B6-2F550434861D}" type="pres">
      <dgm:prSet presAssocID="{4D267F81-FAA8-48B5-8D01-9057F4F4F303}" presName="hSp" presStyleCnt="0"/>
      <dgm:spPr/>
    </dgm:pt>
    <dgm:pt modelId="{A2437CA3-28B4-439F-9FA5-9E33434E665D}" type="pres">
      <dgm:prSet presAssocID="{2D6C63A0-EB45-4B8E-A222-918EB71E73CA}" presName="vertFlow" presStyleCnt="0"/>
      <dgm:spPr/>
    </dgm:pt>
    <dgm:pt modelId="{D68C376E-6FCF-410D-80D0-4B36F919CEEE}" type="pres">
      <dgm:prSet presAssocID="{2D6C63A0-EB45-4B8E-A222-918EB71E73CA}" presName="header" presStyleLbl="node1" presStyleIdx="6" presStyleCnt="7" custScaleY="210499"/>
      <dgm:spPr/>
      <dgm:t>
        <a:bodyPr/>
        <a:lstStyle/>
        <a:p>
          <a:endParaRPr lang="ru-RU"/>
        </a:p>
      </dgm:t>
    </dgm:pt>
    <dgm:pt modelId="{CAD671FE-1C6D-4635-8210-D05E6654F9DC}" type="pres">
      <dgm:prSet presAssocID="{D12576E7-ED7D-4ABE-A7A0-1EE7A2971D7B}" presName="parTrans" presStyleLbl="sibTrans2D1" presStyleIdx="15" presStyleCnt="17"/>
      <dgm:spPr/>
      <dgm:t>
        <a:bodyPr/>
        <a:lstStyle/>
        <a:p>
          <a:endParaRPr lang="ru-RU"/>
        </a:p>
      </dgm:t>
    </dgm:pt>
    <dgm:pt modelId="{5A104F0B-BBEC-472C-8F14-EB1274A4FFBD}" type="pres">
      <dgm:prSet presAssocID="{1A6BBDE1-3EA5-4537-8A12-194CF2CBB7E9}" presName="child" presStyleLbl="alignAccFollowNode1" presStyleIdx="15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20462-F53E-480A-B18E-38F8FD33AE28}" type="pres">
      <dgm:prSet presAssocID="{6A6A923A-FC42-4FAB-8C47-EEF59A9DED09}" presName="sibTrans" presStyleLbl="sibTrans2D1" presStyleIdx="16" presStyleCnt="17"/>
      <dgm:spPr/>
      <dgm:t>
        <a:bodyPr/>
        <a:lstStyle/>
        <a:p>
          <a:endParaRPr lang="ru-RU"/>
        </a:p>
      </dgm:t>
    </dgm:pt>
    <dgm:pt modelId="{866E99C4-5B4E-4CF4-8867-C280A6B3DD5C}" type="pres">
      <dgm:prSet presAssocID="{1937EB93-FA42-4468-B1A7-0B653C2CA4D3}" presName="child" presStyleLbl="alignAccFollowNode1" presStyleIdx="16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404DB-98BB-4183-B851-94A0BA6F4A99}" type="presOf" srcId="{582F3B6E-10F9-4CCB-9B74-487949D89C41}" destId="{99358CB2-213E-459B-A3E4-D7AFF5863310}" srcOrd="0" destOrd="0" presId="urn:microsoft.com/office/officeart/2005/8/layout/lProcess1"/>
    <dgm:cxn modelId="{C45D5A28-0479-4D52-9B82-A235BB24C408}" srcId="{47A52419-0DF4-47C1-BAE6-60C9E2B6F741}" destId="{382A9945-54DC-459B-B826-6BB9054F347A}" srcOrd="0" destOrd="0" parTransId="{D0F54959-3190-4E07-BED7-6A75DA8EE877}" sibTransId="{6153EC73-4708-4A4D-8F76-196F5ABD2003}"/>
    <dgm:cxn modelId="{B1EE2269-AE5F-4A17-A6B1-54A30E8D6056}" type="presOf" srcId="{CE4458E8-140F-434C-8A0C-8A3774C5C5C7}" destId="{0807BAA2-6B9B-49AB-81D4-E84AEA211CE3}" srcOrd="0" destOrd="0" presId="urn:microsoft.com/office/officeart/2005/8/layout/lProcess1"/>
    <dgm:cxn modelId="{2588B5C9-490A-4F93-90EC-860E70B4F95E}" srcId="{67FD6E0E-8973-44B2-BBFE-0F6B93C7C5FA}" destId="{835B221B-F7A7-451B-B329-8702CE568E39}" srcOrd="4" destOrd="0" parTransId="{4D0A17D1-D190-4F02-A35C-B70F3FE4CF68}" sibTransId="{DD5D6DAA-A52C-476E-A9EB-4E5D922AD30E}"/>
    <dgm:cxn modelId="{460BA25F-6E63-42BD-8FB9-1CB727823A7E}" type="presOf" srcId="{4D267F81-FAA8-48B5-8D01-9057F4F4F303}" destId="{00383699-1F31-450B-B8BA-86E89BC6EDC8}" srcOrd="0" destOrd="0" presId="urn:microsoft.com/office/officeart/2005/8/layout/lProcess1"/>
    <dgm:cxn modelId="{F161E894-3203-4DE5-93A5-31F528276CC3}" type="presOf" srcId="{67FD6E0E-8973-44B2-BBFE-0F6B93C7C5FA}" destId="{A82BDB00-E6CA-454E-BB40-F00A83869B45}" srcOrd="0" destOrd="0" presId="urn:microsoft.com/office/officeart/2005/8/layout/lProcess1"/>
    <dgm:cxn modelId="{3247FBDE-5870-4292-B500-54488639ADEB}" srcId="{9F8F2F50-386D-44D4-AAE0-90AA4B2978C4}" destId="{687DF034-9724-4F84-872D-0EAC27F2A40C}" srcOrd="0" destOrd="0" parTransId="{8FA4053A-25B4-470B-ACB8-B1D44970FE94}" sibTransId="{BB17BB3A-A9FA-496C-A952-7185A8802FD2}"/>
    <dgm:cxn modelId="{A29A243C-5D45-4C95-99BC-0394C1327BF3}" type="presOf" srcId="{7C8465C5-A87F-4D74-8836-F2AE94156C8D}" destId="{1CFDDCED-E9B8-4CA7-9495-15C6ABD2EE48}" srcOrd="0" destOrd="0" presId="urn:microsoft.com/office/officeart/2005/8/layout/lProcess1"/>
    <dgm:cxn modelId="{5B99B25E-D961-4B07-976B-A69290C1C4C6}" srcId="{2D6C63A0-EB45-4B8E-A222-918EB71E73CA}" destId="{1A6BBDE1-3EA5-4537-8A12-194CF2CBB7E9}" srcOrd="0" destOrd="0" parTransId="{D12576E7-ED7D-4ABE-A7A0-1EE7A2971D7B}" sibTransId="{6A6A923A-FC42-4FAB-8C47-EEF59A9DED09}"/>
    <dgm:cxn modelId="{C0868EC8-B81A-45BB-8DF0-ED7C8AAA3A71}" type="presOf" srcId="{D0F54959-3190-4E07-BED7-6A75DA8EE877}" destId="{1B2F3320-2098-4840-9241-D985C2350EE8}" srcOrd="0" destOrd="0" presId="urn:microsoft.com/office/officeart/2005/8/layout/lProcess1"/>
    <dgm:cxn modelId="{59396C06-E79C-4295-972F-BD6AFD8DC0D1}" type="presOf" srcId="{5F1EE9D3-1F2D-4847-9E83-2EB9D7507B16}" destId="{9F7FB38C-C945-4881-A2FC-18CE56E42E64}" srcOrd="0" destOrd="0" presId="urn:microsoft.com/office/officeart/2005/8/layout/lProcess1"/>
    <dgm:cxn modelId="{EACAC8F1-05C0-40CE-B53E-387BA14C076D}" type="presOf" srcId="{046E466F-8B19-461B-BA56-240E9429C65B}" destId="{5AD4B7F4-4AC7-457C-B1BF-62C60D145A56}" srcOrd="0" destOrd="0" presId="urn:microsoft.com/office/officeart/2005/8/layout/lProcess1"/>
    <dgm:cxn modelId="{68CFA0C8-55D7-41FA-9CBE-5673F23B94E1}" type="presOf" srcId="{D5A82743-93AF-4987-A4B1-F6F8559F7998}" destId="{737231F4-F251-40F3-A69E-2C53B8E63AA7}" srcOrd="0" destOrd="0" presId="urn:microsoft.com/office/officeart/2005/8/layout/lProcess1"/>
    <dgm:cxn modelId="{5386F4EE-D042-455E-8325-457C568ACEDD}" type="presOf" srcId="{382A9945-54DC-459B-B826-6BB9054F347A}" destId="{1F73D6E2-CA8D-4D83-9957-00EC0C7EFF6E}" srcOrd="0" destOrd="0" presId="urn:microsoft.com/office/officeart/2005/8/layout/lProcess1"/>
    <dgm:cxn modelId="{01424FE3-DAB0-4141-B5C6-5BDD1A1A591D}" type="presOf" srcId="{96B0DDC6-87AC-476F-9BBA-37F1F394E870}" destId="{51002ED4-6166-4FF4-905A-26B5919E3947}" srcOrd="0" destOrd="0" presId="urn:microsoft.com/office/officeart/2005/8/layout/lProcess1"/>
    <dgm:cxn modelId="{8E15647E-5CA3-4083-8BB9-FA18F326C31C}" srcId="{5F1EE9D3-1F2D-4847-9E83-2EB9D7507B16}" destId="{C606287C-BC5A-4EE3-8002-A625AAFE9DBB}" srcOrd="2" destOrd="0" parTransId="{2D7691F6-2D7E-46EF-AD9D-D079971407DB}" sibTransId="{D8E1F171-1A18-4BB8-BA5E-7D6E04D5BD79}"/>
    <dgm:cxn modelId="{0ECFE21C-BC26-46C2-99B9-E29B729E208E}" srcId="{4D267F81-FAA8-48B5-8D01-9057F4F4F303}" destId="{73CBC34B-BFF9-475A-BEFD-817A06B1218E}" srcOrd="0" destOrd="0" parTransId="{6BEEA1CB-12DF-4820-BD49-A7901E7F6418}" sibTransId="{B4ACCFDD-C3D3-4C7D-A656-17518667E7F5}"/>
    <dgm:cxn modelId="{6579741B-4B8A-4B33-9629-6E36B7593C50}" type="presOf" srcId="{E3E2EF75-A52C-4459-8066-18556A7A5296}" destId="{634FC61F-E331-4888-BB36-704AE3454997}" srcOrd="0" destOrd="0" presId="urn:microsoft.com/office/officeart/2005/8/layout/lProcess1"/>
    <dgm:cxn modelId="{1083779D-F5EA-4FE7-BD40-533E1823656C}" srcId="{835B221B-F7A7-451B-B329-8702CE568E39}" destId="{1C4441DC-CE7D-44C8-820C-3AB91B545CC9}" srcOrd="1" destOrd="0" parTransId="{2EFC84A9-C832-437B-BEE0-FC90156A0DB3}" sibTransId="{5875D9CD-56AF-4299-BBE4-4C31C6B858F3}"/>
    <dgm:cxn modelId="{7D038A8E-92A1-4566-8CFE-661290F2CAF5}" type="presOf" srcId="{D3BC44A6-A433-4F6E-970E-A6C2335076B1}" destId="{C1E99DF6-EF55-4D1D-8879-3A40D8949159}" srcOrd="0" destOrd="0" presId="urn:microsoft.com/office/officeart/2005/8/layout/lProcess1"/>
    <dgm:cxn modelId="{5C72D9B9-E908-48C3-8BCB-4D10DA432901}" type="presOf" srcId="{9F8F2F50-386D-44D4-AAE0-90AA4B2978C4}" destId="{C2E2BCB8-DDDC-41AE-B1D4-BB3B9E9648BD}" srcOrd="0" destOrd="0" presId="urn:microsoft.com/office/officeart/2005/8/layout/lProcess1"/>
    <dgm:cxn modelId="{DC35B1F7-5B14-44AC-ABE3-7DC7A221D6BF}" type="presOf" srcId="{D12576E7-ED7D-4ABE-A7A0-1EE7A2971D7B}" destId="{CAD671FE-1C6D-4635-8210-D05E6654F9DC}" srcOrd="0" destOrd="0" presId="urn:microsoft.com/office/officeart/2005/8/layout/lProcess1"/>
    <dgm:cxn modelId="{BD446159-D132-46E6-86FF-52992846FD34}" srcId="{67FD6E0E-8973-44B2-BBFE-0F6B93C7C5FA}" destId="{9F8F2F50-386D-44D4-AAE0-90AA4B2978C4}" srcOrd="2" destOrd="0" parTransId="{5DC42C09-7A65-42DB-8DFE-ADBD70184DDD}" sibTransId="{E63A54FA-20B2-486A-B704-FFFD0BB92D98}"/>
    <dgm:cxn modelId="{CD90C955-F415-4EE4-9280-E1527FD7B636}" srcId="{47A52419-0DF4-47C1-BAE6-60C9E2B6F741}" destId="{96B0DDC6-87AC-476F-9BBA-37F1F394E870}" srcOrd="1" destOrd="0" parTransId="{DD6F19E7-2114-4B34-944F-62CBA0A48D20}" sibTransId="{CE4458E8-140F-434C-8A0C-8A3774C5C5C7}"/>
    <dgm:cxn modelId="{68227E5A-42B0-4043-B7A1-6F8B35040405}" type="presOf" srcId="{78D17E25-C906-4A27-BBAD-DD290A66E660}" destId="{814AB34A-04FB-4389-8E8C-DD2366ACADD8}" srcOrd="0" destOrd="0" presId="urn:microsoft.com/office/officeart/2005/8/layout/lProcess1"/>
    <dgm:cxn modelId="{5D3C257D-B513-4F7E-B7A4-07B5094C2D88}" srcId="{47A52419-0DF4-47C1-BAE6-60C9E2B6F741}" destId="{ECFE724D-F60D-4991-8707-2E6AC1C0493A}" srcOrd="2" destOrd="0" parTransId="{B747FB5D-B4DF-4D41-9AD0-E34D6F4AD760}" sibTransId="{E571E2F8-2A75-47B7-B303-66D064AB76A2}"/>
    <dgm:cxn modelId="{7AE93739-7634-482A-BECE-15C2158BFF26}" type="presOf" srcId="{848D05C8-8398-4FE1-9364-A4CFFA06E5F1}" destId="{27D5183F-F433-4976-A3F5-4FB5C4C2F522}" srcOrd="0" destOrd="0" presId="urn:microsoft.com/office/officeart/2005/8/layout/lProcess1"/>
    <dgm:cxn modelId="{BBDD45C0-A2AB-4F83-A5EA-9A69B129D9AE}" srcId="{67FD6E0E-8973-44B2-BBFE-0F6B93C7C5FA}" destId="{47A52419-0DF4-47C1-BAE6-60C9E2B6F741}" srcOrd="1" destOrd="0" parTransId="{CB129B98-2229-4E9E-8DDA-603A07E1C077}" sibTransId="{07E9E3EB-AD13-4CB8-A4D3-A616D9DCE400}"/>
    <dgm:cxn modelId="{617E4F83-A366-49A9-B0BA-7B0E4F77378C}" type="presOf" srcId="{5875D9CD-56AF-4299-BBE4-4C31C6B858F3}" destId="{B59C3341-8B3B-45B4-9265-CC6B271265A8}" srcOrd="0" destOrd="0" presId="urn:microsoft.com/office/officeart/2005/8/layout/lProcess1"/>
    <dgm:cxn modelId="{24791972-9FE1-4883-93C2-A10A8017EAFA}" type="presOf" srcId="{7D72227B-F70D-4A98-A732-913E9DA66903}" destId="{E4DEFA10-5C25-43C6-A6AB-9AB21E7646CF}" srcOrd="0" destOrd="0" presId="urn:microsoft.com/office/officeart/2005/8/layout/lProcess1"/>
    <dgm:cxn modelId="{4ADE3CE3-5DBF-4102-9550-B7B647813869}" srcId="{2D6C63A0-EB45-4B8E-A222-918EB71E73CA}" destId="{1937EB93-FA42-4468-B1A7-0B653C2CA4D3}" srcOrd="1" destOrd="0" parTransId="{9D66A9A2-0C17-44FA-B67B-F590EE810CFA}" sibTransId="{57C9A237-4783-45FA-A3FA-A49A2922CFB6}"/>
    <dgm:cxn modelId="{16CD80C5-E4E4-4A13-B5CA-12C063A69C97}" type="presOf" srcId="{C8D1BB6C-F411-45D4-AE80-3C466D52EB35}" destId="{8187C1F0-5DA5-4778-BD5D-A589C5C218DD}" srcOrd="0" destOrd="0" presId="urn:microsoft.com/office/officeart/2005/8/layout/lProcess1"/>
    <dgm:cxn modelId="{3006DCDD-1C7F-481F-A2EE-7202E1C4897C}" srcId="{67FD6E0E-8973-44B2-BBFE-0F6B93C7C5FA}" destId="{5F1EE9D3-1F2D-4847-9E83-2EB9D7507B16}" srcOrd="3" destOrd="0" parTransId="{64874313-0DFF-49A1-BA94-86403EF18E0E}" sibTransId="{BE69F295-6BE8-42B3-928A-72EDAAE516D9}"/>
    <dgm:cxn modelId="{7BD78F52-6F13-40F6-8892-912629531FF0}" type="presOf" srcId="{835B221B-F7A7-451B-B329-8702CE568E39}" destId="{0177C96E-49AF-4B28-A232-2FCF3C96706F}" srcOrd="0" destOrd="0" presId="urn:microsoft.com/office/officeart/2005/8/layout/lProcess1"/>
    <dgm:cxn modelId="{061F4480-21B7-4751-A956-0EBB57F046D7}" type="presOf" srcId="{6A6A923A-FC42-4FAB-8C47-EEF59A9DED09}" destId="{3BC20462-F53E-480A-B18E-38F8FD33AE28}" srcOrd="0" destOrd="0" presId="urn:microsoft.com/office/officeart/2005/8/layout/lProcess1"/>
    <dgm:cxn modelId="{6A2D304F-C311-4EE3-BC5D-6B645D2A5630}" type="presOf" srcId="{1A6BBDE1-3EA5-4537-8A12-194CF2CBB7E9}" destId="{5A104F0B-BBEC-472C-8F14-EB1274A4FFBD}" srcOrd="0" destOrd="0" presId="urn:microsoft.com/office/officeart/2005/8/layout/lProcess1"/>
    <dgm:cxn modelId="{8FD9D426-1671-4482-B6F9-D3428AFEA493}" type="presOf" srcId="{8B1D7987-51FC-40F8-BB6C-3D30787D3E75}" destId="{E4DA34EA-B55F-41DC-BB7D-9C05DC79E2E2}" srcOrd="0" destOrd="0" presId="urn:microsoft.com/office/officeart/2005/8/layout/lProcess1"/>
    <dgm:cxn modelId="{7FAE4FDF-3BB1-4041-AE1A-66FA06F94ABB}" type="presOf" srcId="{ECFE724D-F60D-4991-8707-2E6AC1C0493A}" destId="{3834A371-2352-4AEC-B603-08CD202B0CFA}" srcOrd="0" destOrd="0" presId="urn:microsoft.com/office/officeart/2005/8/layout/lProcess1"/>
    <dgm:cxn modelId="{201FE07E-0A6C-48DA-ADAD-9DEB33AC996B}" type="presOf" srcId="{6153EC73-4708-4A4D-8F76-196F5ABD2003}" destId="{15864300-2E5A-4DD4-94DE-86AD429899AF}" srcOrd="0" destOrd="0" presId="urn:microsoft.com/office/officeart/2005/8/layout/lProcess1"/>
    <dgm:cxn modelId="{A8942951-F395-43D9-B960-8C32DC2799F9}" type="presOf" srcId="{1937EB93-FA42-4468-B1A7-0B653C2CA4D3}" destId="{866E99C4-5B4E-4CF4-8867-C280A6B3DD5C}" srcOrd="0" destOrd="0" presId="urn:microsoft.com/office/officeart/2005/8/layout/lProcess1"/>
    <dgm:cxn modelId="{04A44489-9762-4B09-B236-CD05F113D44F}" type="presOf" srcId="{73CBC34B-BFF9-475A-BEFD-817A06B1218E}" destId="{12462E1D-4647-4B8C-8014-CA748F5ADC32}" srcOrd="0" destOrd="0" presId="urn:microsoft.com/office/officeart/2005/8/layout/lProcess1"/>
    <dgm:cxn modelId="{63EE983A-AF56-4161-99B2-6838F56278DD}" type="presOf" srcId="{47A52419-0DF4-47C1-BAE6-60C9E2B6F741}" destId="{6A5A61A2-82D3-4482-B86E-47F99683F267}" srcOrd="0" destOrd="0" presId="urn:microsoft.com/office/officeart/2005/8/layout/lProcess1"/>
    <dgm:cxn modelId="{B3058C79-C1D1-43DD-A47A-CB0DF8968123}" srcId="{835B221B-F7A7-451B-B329-8702CE568E39}" destId="{8C5ED751-B1A5-48DE-8C92-D8CEAD903BA9}" srcOrd="2" destOrd="0" parTransId="{5D62630D-203A-48EB-8696-EBA4ADF56D33}" sibTransId="{8FBEA488-3A34-4AA4-BB9C-B16717014C26}"/>
    <dgm:cxn modelId="{76F0C83C-CAFD-42AC-89FC-1547AA680D51}" srcId="{67FD6E0E-8973-44B2-BBFE-0F6B93C7C5FA}" destId="{6BB53242-9DE9-41AC-8582-2D156C46A2E7}" srcOrd="0" destOrd="0" parTransId="{73D03BBD-D892-44B5-91D7-0917A24FFA82}" sibTransId="{A33672B9-6B3D-4F68-8E36-37B0A800796A}"/>
    <dgm:cxn modelId="{8B9A3697-97D3-4877-9E3D-9D92A2E0F1B7}" type="presOf" srcId="{6BEEA1CB-12DF-4820-BD49-A7901E7F6418}" destId="{B2185994-5B88-40E1-B1A7-8B9D6D70B392}" srcOrd="0" destOrd="0" presId="urn:microsoft.com/office/officeart/2005/8/layout/lProcess1"/>
    <dgm:cxn modelId="{1637BCD0-17BA-41A9-BE43-5078E34E89C1}" type="presOf" srcId="{6BB53242-9DE9-41AC-8582-2D156C46A2E7}" destId="{E22E6117-0F18-4298-BB5B-AEEC546005F6}" srcOrd="0" destOrd="0" presId="urn:microsoft.com/office/officeart/2005/8/layout/lProcess1"/>
    <dgm:cxn modelId="{81BC0057-A36E-4DA6-A7F1-EA4FC5C140B2}" srcId="{6BB53242-9DE9-41AC-8582-2D156C46A2E7}" destId="{582F3B6E-10F9-4CCB-9B74-487949D89C41}" srcOrd="1" destOrd="0" parTransId="{29DEABBE-9D36-401C-B28E-E3F07A67242C}" sibTransId="{D3BC44A6-A433-4F6E-970E-A6C2335076B1}"/>
    <dgm:cxn modelId="{42421618-4C5E-43A9-BE59-1EF1F81B654E}" type="presOf" srcId="{1C4441DC-CE7D-44C8-820C-3AB91B545CC9}" destId="{D2D569AF-69ED-433E-9F1C-3849A67603D8}" srcOrd="0" destOrd="0" presId="urn:microsoft.com/office/officeart/2005/8/layout/lProcess1"/>
    <dgm:cxn modelId="{47CFC4D7-B69D-4EB8-BA97-BE36D3FF272C}" type="presOf" srcId="{8C5ED751-B1A5-48DE-8C92-D8CEAD903BA9}" destId="{EF5B61A9-10ED-4C5E-8973-B4EBB6C16DA9}" srcOrd="0" destOrd="0" presId="urn:microsoft.com/office/officeart/2005/8/layout/lProcess1"/>
    <dgm:cxn modelId="{29B0FD55-ED21-4B97-9093-60A378AF842B}" type="presOf" srcId="{C606287C-BC5A-4EE3-8002-A625AAFE9DBB}" destId="{39CB20DA-CF3C-481B-81D3-6EFD62A6E26C}" srcOrd="0" destOrd="0" presId="urn:microsoft.com/office/officeart/2005/8/layout/lProcess1"/>
    <dgm:cxn modelId="{0CBD50E7-ECFE-4279-9297-49E5ACA5945C}" srcId="{5F1EE9D3-1F2D-4847-9E83-2EB9D7507B16}" destId="{8B1D7987-51FC-40F8-BB6C-3D30787D3E75}" srcOrd="0" destOrd="0" parTransId="{78D17E25-C906-4A27-BBAD-DD290A66E660}" sibTransId="{C8D1BB6C-F411-45D4-AE80-3C466D52EB35}"/>
    <dgm:cxn modelId="{66FFB3C0-53AA-4FB2-83EF-285E4EBED241}" type="presOf" srcId="{BB17BB3A-A9FA-496C-A952-7185A8802FD2}" destId="{10FD821A-A417-45E8-840A-4E97778ED95E}" srcOrd="0" destOrd="0" presId="urn:microsoft.com/office/officeart/2005/8/layout/lProcess1"/>
    <dgm:cxn modelId="{B0E90A99-769A-4410-9959-11CA447CA22F}" srcId="{6BB53242-9DE9-41AC-8582-2D156C46A2E7}" destId="{D5A82743-93AF-4987-A4B1-F6F8559F7998}" srcOrd="2" destOrd="0" parTransId="{21412547-0851-465E-8F5C-36E66CF66B3D}" sibTransId="{6D149645-3C39-4B90-B975-73C38E2DDFAF}"/>
    <dgm:cxn modelId="{E2E27FB9-E689-476B-81CA-803D58DADF8E}" type="presOf" srcId="{A398EB72-2A5D-433F-B8BD-887D986ABBB2}" destId="{B3635FC6-5A93-4A6F-B12D-F540D62C8F66}" srcOrd="0" destOrd="0" presId="urn:microsoft.com/office/officeart/2005/8/layout/lProcess1"/>
    <dgm:cxn modelId="{DDBC7A07-38B8-4675-B9CD-6EF40AC8569B}" type="presOf" srcId="{8FA4053A-25B4-470B-ACB8-B1D44970FE94}" destId="{1B5A5C9F-D63C-489E-9725-8EB58878727D}" srcOrd="0" destOrd="0" presId="urn:microsoft.com/office/officeart/2005/8/layout/lProcess1"/>
    <dgm:cxn modelId="{F105F74C-DBA4-452D-B36C-AEB9441B32A6}" srcId="{9F8F2F50-386D-44D4-AAE0-90AA4B2978C4}" destId="{7D72227B-F70D-4A98-A732-913E9DA66903}" srcOrd="1" destOrd="0" parTransId="{D0D27E69-9B7B-4E9F-8E0E-456F8AD67EF8}" sibTransId="{69760568-2763-4865-B456-01D8BAFCB7ED}"/>
    <dgm:cxn modelId="{021BFB72-ABF1-4913-9F1F-9F842388FC50}" type="presOf" srcId="{2D6C63A0-EB45-4B8E-A222-918EB71E73CA}" destId="{D68C376E-6FCF-410D-80D0-4B36F919CEEE}" srcOrd="0" destOrd="0" presId="urn:microsoft.com/office/officeart/2005/8/layout/lProcess1"/>
    <dgm:cxn modelId="{074D48EA-A10A-4AAF-B1A7-3B38F1A13EEE}" srcId="{5F1EE9D3-1F2D-4847-9E83-2EB9D7507B16}" destId="{8BD093EA-78E9-4AF2-A7D9-06C20EC74245}" srcOrd="1" destOrd="0" parTransId="{7D85F301-29BD-4B48-A6D8-BDCB04C83A63}" sibTransId="{F457D6D3-BFD2-4544-BDF5-A49D54CD5508}"/>
    <dgm:cxn modelId="{D3558467-C207-4876-8C48-9E6580BDCE5E}" srcId="{67FD6E0E-8973-44B2-BBFE-0F6B93C7C5FA}" destId="{4D267F81-FAA8-48B5-8D01-9057F4F4F303}" srcOrd="5" destOrd="0" parTransId="{B33728CA-6045-48D4-AD2D-5076071198BE}" sibTransId="{F1229CF5-CF5F-4F82-91B5-8EB66066AD12}"/>
    <dgm:cxn modelId="{11D8817B-6C8A-4495-ADAD-F911E713DEE0}" srcId="{67FD6E0E-8973-44B2-BBFE-0F6B93C7C5FA}" destId="{2D6C63A0-EB45-4B8E-A222-918EB71E73CA}" srcOrd="6" destOrd="0" parTransId="{4760B9DF-0F82-43F4-8B0E-2D6B06BDCE9F}" sibTransId="{45EA203F-A2C8-4340-87F0-FB3D9E83A639}"/>
    <dgm:cxn modelId="{CFF0031E-EB63-45C2-A8CF-3B4E6ADC7333}" type="presOf" srcId="{F457D6D3-BFD2-4544-BDF5-A49D54CD5508}" destId="{984955E5-758C-4FF7-9A65-5A4FFC293BFD}" srcOrd="0" destOrd="0" presId="urn:microsoft.com/office/officeart/2005/8/layout/lProcess1"/>
    <dgm:cxn modelId="{6A6DF3F8-005B-4C5E-A95F-F3EEAAA245BD}" srcId="{6BB53242-9DE9-41AC-8582-2D156C46A2E7}" destId="{7C8465C5-A87F-4D74-8836-F2AE94156C8D}" srcOrd="0" destOrd="0" parTransId="{1DB25C68-6F82-49AA-8792-214A3665C6BD}" sibTransId="{A398EB72-2A5D-433F-B8BD-887D986ABBB2}"/>
    <dgm:cxn modelId="{66688DFC-4AA6-464D-8CE4-6F5651C9F149}" type="presOf" srcId="{687DF034-9724-4F84-872D-0EAC27F2A40C}" destId="{A76E8A7B-E7EA-424D-AC5F-9F1FEED23959}" srcOrd="0" destOrd="0" presId="urn:microsoft.com/office/officeart/2005/8/layout/lProcess1"/>
    <dgm:cxn modelId="{42FAB800-627F-4866-A1A8-963DB905A8B5}" srcId="{835B221B-F7A7-451B-B329-8702CE568E39}" destId="{E3E2EF75-A52C-4459-8066-18556A7A5296}" srcOrd="0" destOrd="0" parTransId="{848D05C8-8398-4FE1-9364-A4CFFA06E5F1}" sibTransId="{046E466F-8B19-461B-BA56-240E9429C65B}"/>
    <dgm:cxn modelId="{6FFC1EC8-4651-45BF-8C3B-07B93D84FAE5}" type="presOf" srcId="{1DB25C68-6F82-49AA-8792-214A3665C6BD}" destId="{09A417DE-9410-448D-88D5-F961998753BA}" srcOrd="0" destOrd="0" presId="urn:microsoft.com/office/officeart/2005/8/layout/lProcess1"/>
    <dgm:cxn modelId="{A7A1CB18-F335-49D6-850F-16F0167CC9E7}" type="presOf" srcId="{8BD093EA-78E9-4AF2-A7D9-06C20EC74245}" destId="{F925E9C6-FFD4-4B10-A3DB-4EFBB10F7202}" srcOrd="0" destOrd="0" presId="urn:microsoft.com/office/officeart/2005/8/layout/lProcess1"/>
    <dgm:cxn modelId="{232A6405-E08F-4EB6-92F6-43082107B3B7}" type="presParOf" srcId="{A82BDB00-E6CA-454E-BB40-F00A83869B45}" destId="{F51D86AB-04E8-4CEC-8A4D-DA615064F31A}" srcOrd="0" destOrd="0" presId="urn:microsoft.com/office/officeart/2005/8/layout/lProcess1"/>
    <dgm:cxn modelId="{9818F80A-CA49-4B67-AE69-A5DF2CBC8C48}" type="presParOf" srcId="{F51D86AB-04E8-4CEC-8A4D-DA615064F31A}" destId="{E22E6117-0F18-4298-BB5B-AEEC546005F6}" srcOrd="0" destOrd="0" presId="urn:microsoft.com/office/officeart/2005/8/layout/lProcess1"/>
    <dgm:cxn modelId="{F79E2A41-32E7-467F-AE91-253693F3A42B}" type="presParOf" srcId="{F51D86AB-04E8-4CEC-8A4D-DA615064F31A}" destId="{09A417DE-9410-448D-88D5-F961998753BA}" srcOrd="1" destOrd="0" presId="urn:microsoft.com/office/officeart/2005/8/layout/lProcess1"/>
    <dgm:cxn modelId="{B19DEB7D-58C0-41F5-8C73-6D62F0948E14}" type="presParOf" srcId="{F51D86AB-04E8-4CEC-8A4D-DA615064F31A}" destId="{1CFDDCED-E9B8-4CA7-9495-15C6ABD2EE48}" srcOrd="2" destOrd="0" presId="urn:microsoft.com/office/officeart/2005/8/layout/lProcess1"/>
    <dgm:cxn modelId="{889F21D8-8DA8-4D04-9E60-8DEB28C50FAA}" type="presParOf" srcId="{F51D86AB-04E8-4CEC-8A4D-DA615064F31A}" destId="{B3635FC6-5A93-4A6F-B12D-F540D62C8F66}" srcOrd="3" destOrd="0" presId="urn:microsoft.com/office/officeart/2005/8/layout/lProcess1"/>
    <dgm:cxn modelId="{8326F2DB-D825-48FD-9F7F-015A52C8CE3C}" type="presParOf" srcId="{F51D86AB-04E8-4CEC-8A4D-DA615064F31A}" destId="{99358CB2-213E-459B-A3E4-D7AFF5863310}" srcOrd="4" destOrd="0" presId="urn:microsoft.com/office/officeart/2005/8/layout/lProcess1"/>
    <dgm:cxn modelId="{3144925D-F029-46A7-98D0-7F538D0119B3}" type="presParOf" srcId="{F51D86AB-04E8-4CEC-8A4D-DA615064F31A}" destId="{C1E99DF6-EF55-4D1D-8879-3A40D8949159}" srcOrd="5" destOrd="0" presId="urn:microsoft.com/office/officeart/2005/8/layout/lProcess1"/>
    <dgm:cxn modelId="{D19655AD-A36A-4004-97F3-7B4035BE6C32}" type="presParOf" srcId="{F51D86AB-04E8-4CEC-8A4D-DA615064F31A}" destId="{737231F4-F251-40F3-A69E-2C53B8E63AA7}" srcOrd="6" destOrd="0" presId="urn:microsoft.com/office/officeart/2005/8/layout/lProcess1"/>
    <dgm:cxn modelId="{B167A890-37CC-4070-9CB8-88F5FFB37481}" type="presParOf" srcId="{A82BDB00-E6CA-454E-BB40-F00A83869B45}" destId="{E84EB809-A971-4D4B-8970-3BE392C2DAB3}" srcOrd="1" destOrd="0" presId="urn:microsoft.com/office/officeart/2005/8/layout/lProcess1"/>
    <dgm:cxn modelId="{FBA181F7-36E4-45E8-A613-01CC5D570513}" type="presParOf" srcId="{A82BDB00-E6CA-454E-BB40-F00A83869B45}" destId="{B8F6E6B4-7B9B-4F5D-9B81-094E644ADF06}" srcOrd="2" destOrd="0" presId="urn:microsoft.com/office/officeart/2005/8/layout/lProcess1"/>
    <dgm:cxn modelId="{8807A260-0080-46D3-B5CC-40FCCEE2BB87}" type="presParOf" srcId="{B8F6E6B4-7B9B-4F5D-9B81-094E644ADF06}" destId="{6A5A61A2-82D3-4482-B86E-47F99683F267}" srcOrd="0" destOrd="0" presId="urn:microsoft.com/office/officeart/2005/8/layout/lProcess1"/>
    <dgm:cxn modelId="{A1156258-6B1C-4475-98C5-F3ABD6CF8CF3}" type="presParOf" srcId="{B8F6E6B4-7B9B-4F5D-9B81-094E644ADF06}" destId="{1B2F3320-2098-4840-9241-D985C2350EE8}" srcOrd="1" destOrd="0" presId="urn:microsoft.com/office/officeart/2005/8/layout/lProcess1"/>
    <dgm:cxn modelId="{77104381-5A23-4CBF-B434-03EF625671CE}" type="presParOf" srcId="{B8F6E6B4-7B9B-4F5D-9B81-094E644ADF06}" destId="{1F73D6E2-CA8D-4D83-9957-00EC0C7EFF6E}" srcOrd="2" destOrd="0" presId="urn:microsoft.com/office/officeart/2005/8/layout/lProcess1"/>
    <dgm:cxn modelId="{43669A33-2461-4A7C-8FBF-110FC5A31E4D}" type="presParOf" srcId="{B8F6E6B4-7B9B-4F5D-9B81-094E644ADF06}" destId="{15864300-2E5A-4DD4-94DE-86AD429899AF}" srcOrd="3" destOrd="0" presId="urn:microsoft.com/office/officeart/2005/8/layout/lProcess1"/>
    <dgm:cxn modelId="{DFA7B3F6-9BD3-4FEF-BD3C-B04676D05966}" type="presParOf" srcId="{B8F6E6B4-7B9B-4F5D-9B81-094E644ADF06}" destId="{51002ED4-6166-4FF4-905A-26B5919E3947}" srcOrd="4" destOrd="0" presId="urn:microsoft.com/office/officeart/2005/8/layout/lProcess1"/>
    <dgm:cxn modelId="{BDD771B6-9723-4BA9-BA06-F52485DD5CF4}" type="presParOf" srcId="{B8F6E6B4-7B9B-4F5D-9B81-094E644ADF06}" destId="{0807BAA2-6B9B-49AB-81D4-E84AEA211CE3}" srcOrd="5" destOrd="0" presId="urn:microsoft.com/office/officeart/2005/8/layout/lProcess1"/>
    <dgm:cxn modelId="{5938A40A-0E80-4B04-9A76-FDD85FA6FD51}" type="presParOf" srcId="{B8F6E6B4-7B9B-4F5D-9B81-094E644ADF06}" destId="{3834A371-2352-4AEC-B603-08CD202B0CFA}" srcOrd="6" destOrd="0" presId="urn:microsoft.com/office/officeart/2005/8/layout/lProcess1"/>
    <dgm:cxn modelId="{22146B98-36D3-417A-9BEC-2A03A7652A3A}" type="presParOf" srcId="{A82BDB00-E6CA-454E-BB40-F00A83869B45}" destId="{D331E042-D972-4D35-BA29-E404DCCAAEEC}" srcOrd="3" destOrd="0" presId="urn:microsoft.com/office/officeart/2005/8/layout/lProcess1"/>
    <dgm:cxn modelId="{3939020C-9C4E-493A-88FF-88F98DAC5AD7}" type="presParOf" srcId="{A82BDB00-E6CA-454E-BB40-F00A83869B45}" destId="{C4DB73CE-C815-4281-A37C-B66CD4F57AEA}" srcOrd="4" destOrd="0" presId="urn:microsoft.com/office/officeart/2005/8/layout/lProcess1"/>
    <dgm:cxn modelId="{11C8E1B4-7D7E-42D8-BDDB-E6B493096E9D}" type="presParOf" srcId="{C4DB73CE-C815-4281-A37C-B66CD4F57AEA}" destId="{C2E2BCB8-DDDC-41AE-B1D4-BB3B9E9648BD}" srcOrd="0" destOrd="0" presId="urn:microsoft.com/office/officeart/2005/8/layout/lProcess1"/>
    <dgm:cxn modelId="{95A9D9C1-66A6-424E-BF1B-7750A1191916}" type="presParOf" srcId="{C4DB73CE-C815-4281-A37C-B66CD4F57AEA}" destId="{1B5A5C9F-D63C-489E-9725-8EB58878727D}" srcOrd="1" destOrd="0" presId="urn:microsoft.com/office/officeart/2005/8/layout/lProcess1"/>
    <dgm:cxn modelId="{23A76ACC-4D49-45F5-AA3B-00527216AA50}" type="presParOf" srcId="{C4DB73CE-C815-4281-A37C-B66CD4F57AEA}" destId="{A76E8A7B-E7EA-424D-AC5F-9F1FEED23959}" srcOrd="2" destOrd="0" presId="urn:microsoft.com/office/officeart/2005/8/layout/lProcess1"/>
    <dgm:cxn modelId="{6EAC3B41-B433-4DE4-A812-C56F9BE45C66}" type="presParOf" srcId="{C4DB73CE-C815-4281-A37C-B66CD4F57AEA}" destId="{10FD821A-A417-45E8-840A-4E97778ED95E}" srcOrd="3" destOrd="0" presId="urn:microsoft.com/office/officeart/2005/8/layout/lProcess1"/>
    <dgm:cxn modelId="{04A4B51B-33C0-4C76-A6DF-18A2B989F7BF}" type="presParOf" srcId="{C4DB73CE-C815-4281-A37C-B66CD4F57AEA}" destId="{E4DEFA10-5C25-43C6-A6AB-9AB21E7646CF}" srcOrd="4" destOrd="0" presId="urn:microsoft.com/office/officeart/2005/8/layout/lProcess1"/>
    <dgm:cxn modelId="{758F3C98-2403-44BE-A522-0D1F96EFE4DF}" type="presParOf" srcId="{A82BDB00-E6CA-454E-BB40-F00A83869B45}" destId="{8395CA82-A5B8-4230-989A-00803646E4E8}" srcOrd="5" destOrd="0" presId="urn:microsoft.com/office/officeart/2005/8/layout/lProcess1"/>
    <dgm:cxn modelId="{AC01003B-4619-404B-93A9-40F4DEA1C80F}" type="presParOf" srcId="{A82BDB00-E6CA-454E-BB40-F00A83869B45}" destId="{A10A79AD-0004-4F2C-BB53-D4F93D5912D9}" srcOrd="6" destOrd="0" presId="urn:microsoft.com/office/officeart/2005/8/layout/lProcess1"/>
    <dgm:cxn modelId="{8FA3B351-C6BC-4914-ACF1-5F9CF6036CA5}" type="presParOf" srcId="{A10A79AD-0004-4F2C-BB53-D4F93D5912D9}" destId="{9F7FB38C-C945-4881-A2FC-18CE56E42E64}" srcOrd="0" destOrd="0" presId="urn:microsoft.com/office/officeart/2005/8/layout/lProcess1"/>
    <dgm:cxn modelId="{1E790C8E-8824-4338-A813-27E155AB3D20}" type="presParOf" srcId="{A10A79AD-0004-4F2C-BB53-D4F93D5912D9}" destId="{814AB34A-04FB-4389-8E8C-DD2366ACADD8}" srcOrd="1" destOrd="0" presId="urn:microsoft.com/office/officeart/2005/8/layout/lProcess1"/>
    <dgm:cxn modelId="{0AE61DDE-5B7D-499C-8276-EC61519D503C}" type="presParOf" srcId="{A10A79AD-0004-4F2C-BB53-D4F93D5912D9}" destId="{E4DA34EA-B55F-41DC-BB7D-9C05DC79E2E2}" srcOrd="2" destOrd="0" presId="urn:microsoft.com/office/officeart/2005/8/layout/lProcess1"/>
    <dgm:cxn modelId="{DC20FC80-6CA6-42CB-B626-06F1DFAED6D4}" type="presParOf" srcId="{A10A79AD-0004-4F2C-BB53-D4F93D5912D9}" destId="{8187C1F0-5DA5-4778-BD5D-A589C5C218DD}" srcOrd="3" destOrd="0" presId="urn:microsoft.com/office/officeart/2005/8/layout/lProcess1"/>
    <dgm:cxn modelId="{4B12D1B4-951F-48F0-ACDF-E2DB6C90963F}" type="presParOf" srcId="{A10A79AD-0004-4F2C-BB53-D4F93D5912D9}" destId="{F925E9C6-FFD4-4B10-A3DB-4EFBB10F7202}" srcOrd="4" destOrd="0" presId="urn:microsoft.com/office/officeart/2005/8/layout/lProcess1"/>
    <dgm:cxn modelId="{5A85C31B-F88C-4C00-8755-DDF597A49730}" type="presParOf" srcId="{A10A79AD-0004-4F2C-BB53-D4F93D5912D9}" destId="{984955E5-758C-4FF7-9A65-5A4FFC293BFD}" srcOrd="5" destOrd="0" presId="urn:microsoft.com/office/officeart/2005/8/layout/lProcess1"/>
    <dgm:cxn modelId="{48BEF543-BA27-492C-993A-E324884785F6}" type="presParOf" srcId="{A10A79AD-0004-4F2C-BB53-D4F93D5912D9}" destId="{39CB20DA-CF3C-481B-81D3-6EFD62A6E26C}" srcOrd="6" destOrd="0" presId="urn:microsoft.com/office/officeart/2005/8/layout/lProcess1"/>
    <dgm:cxn modelId="{F6A55CE2-281D-45CD-A527-C76F4948C586}" type="presParOf" srcId="{A82BDB00-E6CA-454E-BB40-F00A83869B45}" destId="{7328C5C9-E730-488B-A878-EFD394A87145}" srcOrd="7" destOrd="0" presId="urn:microsoft.com/office/officeart/2005/8/layout/lProcess1"/>
    <dgm:cxn modelId="{A6EFD01C-3C7B-4A19-9D5A-31A1F152E38B}" type="presParOf" srcId="{A82BDB00-E6CA-454E-BB40-F00A83869B45}" destId="{CFDC9BCF-0F36-47AC-A489-DCED07290A4C}" srcOrd="8" destOrd="0" presId="urn:microsoft.com/office/officeart/2005/8/layout/lProcess1"/>
    <dgm:cxn modelId="{EB26AAB0-14D9-46FD-8BAB-8AB239887F58}" type="presParOf" srcId="{CFDC9BCF-0F36-47AC-A489-DCED07290A4C}" destId="{0177C96E-49AF-4B28-A232-2FCF3C96706F}" srcOrd="0" destOrd="0" presId="urn:microsoft.com/office/officeart/2005/8/layout/lProcess1"/>
    <dgm:cxn modelId="{F4D2FE50-71C7-4908-9C03-9902E5154E22}" type="presParOf" srcId="{CFDC9BCF-0F36-47AC-A489-DCED07290A4C}" destId="{27D5183F-F433-4976-A3F5-4FB5C4C2F522}" srcOrd="1" destOrd="0" presId="urn:microsoft.com/office/officeart/2005/8/layout/lProcess1"/>
    <dgm:cxn modelId="{40A86524-EC02-4199-A8BB-D4DF97A0DA2D}" type="presParOf" srcId="{CFDC9BCF-0F36-47AC-A489-DCED07290A4C}" destId="{634FC61F-E331-4888-BB36-704AE3454997}" srcOrd="2" destOrd="0" presId="urn:microsoft.com/office/officeart/2005/8/layout/lProcess1"/>
    <dgm:cxn modelId="{7B253E40-355A-464F-9C91-23BC716C5373}" type="presParOf" srcId="{CFDC9BCF-0F36-47AC-A489-DCED07290A4C}" destId="{5AD4B7F4-4AC7-457C-B1BF-62C60D145A56}" srcOrd="3" destOrd="0" presId="urn:microsoft.com/office/officeart/2005/8/layout/lProcess1"/>
    <dgm:cxn modelId="{2AE78A60-3438-4A56-BF48-26728482CF83}" type="presParOf" srcId="{CFDC9BCF-0F36-47AC-A489-DCED07290A4C}" destId="{D2D569AF-69ED-433E-9F1C-3849A67603D8}" srcOrd="4" destOrd="0" presId="urn:microsoft.com/office/officeart/2005/8/layout/lProcess1"/>
    <dgm:cxn modelId="{BE4014DA-2EC2-4C56-AF7F-567AFA261833}" type="presParOf" srcId="{CFDC9BCF-0F36-47AC-A489-DCED07290A4C}" destId="{B59C3341-8B3B-45B4-9265-CC6B271265A8}" srcOrd="5" destOrd="0" presId="urn:microsoft.com/office/officeart/2005/8/layout/lProcess1"/>
    <dgm:cxn modelId="{C48F5CE9-D596-4BF7-93E0-70B8E0508A7B}" type="presParOf" srcId="{CFDC9BCF-0F36-47AC-A489-DCED07290A4C}" destId="{EF5B61A9-10ED-4C5E-8973-B4EBB6C16DA9}" srcOrd="6" destOrd="0" presId="urn:microsoft.com/office/officeart/2005/8/layout/lProcess1"/>
    <dgm:cxn modelId="{0309A416-A5CF-484C-8D03-546C2D284C7A}" type="presParOf" srcId="{A82BDB00-E6CA-454E-BB40-F00A83869B45}" destId="{A836F2E6-F314-4F16-AE81-010D306B9314}" srcOrd="9" destOrd="0" presId="urn:microsoft.com/office/officeart/2005/8/layout/lProcess1"/>
    <dgm:cxn modelId="{3319539F-A012-4F90-9D8E-8E83F4ADE321}" type="presParOf" srcId="{A82BDB00-E6CA-454E-BB40-F00A83869B45}" destId="{3CFCFA01-0E83-4448-A3C9-527C4BA92628}" srcOrd="10" destOrd="0" presId="urn:microsoft.com/office/officeart/2005/8/layout/lProcess1"/>
    <dgm:cxn modelId="{1DF4C70A-F101-4A96-9AC9-FC3EE525BD3E}" type="presParOf" srcId="{3CFCFA01-0E83-4448-A3C9-527C4BA92628}" destId="{00383699-1F31-450B-B8BA-86E89BC6EDC8}" srcOrd="0" destOrd="0" presId="urn:microsoft.com/office/officeart/2005/8/layout/lProcess1"/>
    <dgm:cxn modelId="{5EC1EBFB-4886-4153-A56E-3DDDEC67DE22}" type="presParOf" srcId="{3CFCFA01-0E83-4448-A3C9-527C4BA92628}" destId="{B2185994-5B88-40E1-B1A7-8B9D6D70B392}" srcOrd="1" destOrd="0" presId="urn:microsoft.com/office/officeart/2005/8/layout/lProcess1"/>
    <dgm:cxn modelId="{A70CB20B-23AC-49D5-8C4F-4CCE76AB8EB7}" type="presParOf" srcId="{3CFCFA01-0E83-4448-A3C9-527C4BA92628}" destId="{12462E1D-4647-4B8C-8014-CA748F5ADC32}" srcOrd="2" destOrd="0" presId="urn:microsoft.com/office/officeart/2005/8/layout/lProcess1"/>
    <dgm:cxn modelId="{E41AE898-CB34-4E88-86A3-C733DA9748EC}" type="presParOf" srcId="{A82BDB00-E6CA-454E-BB40-F00A83869B45}" destId="{1A5F7317-ACB6-4B9F-A1B6-2F550434861D}" srcOrd="11" destOrd="0" presId="urn:microsoft.com/office/officeart/2005/8/layout/lProcess1"/>
    <dgm:cxn modelId="{D6216135-F895-4389-8D2D-5914B060BBE1}" type="presParOf" srcId="{A82BDB00-E6CA-454E-BB40-F00A83869B45}" destId="{A2437CA3-28B4-439F-9FA5-9E33434E665D}" srcOrd="12" destOrd="0" presId="urn:microsoft.com/office/officeart/2005/8/layout/lProcess1"/>
    <dgm:cxn modelId="{64062FD0-25FE-4675-B1E9-89B17B34306C}" type="presParOf" srcId="{A2437CA3-28B4-439F-9FA5-9E33434E665D}" destId="{D68C376E-6FCF-410D-80D0-4B36F919CEEE}" srcOrd="0" destOrd="0" presId="urn:microsoft.com/office/officeart/2005/8/layout/lProcess1"/>
    <dgm:cxn modelId="{DF9A0102-1C88-4EB2-AC73-3340A7E50A1D}" type="presParOf" srcId="{A2437CA3-28B4-439F-9FA5-9E33434E665D}" destId="{CAD671FE-1C6D-4635-8210-D05E6654F9DC}" srcOrd="1" destOrd="0" presId="urn:microsoft.com/office/officeart/2005/8/layout/lProcess1"/>
    <dgm:cxn modelId="{28173407-7A18-4428-BE3B-3EFF5F4FA091}" type="presParOf" srcId="{A2437CA3-28B4-439F-9FA5-9E33434E665D}" destId="{5A104F0B-BBEC-472C-8F14-EB1274A4FFBD}" srcOrd="2" destOrd="0" presId="urn:microsoft.com/office/officeart/2005/8/layout/lProcess1"/>
    <dgm:cxn modelId="{B848AA5A-880F-47D4-B0B7-40B59EDD7699}" type="presParOf" srcId="{A2437CA3-28B4-439F-9FA5-9E33434E665D}" destId="{3BC20462-F53E-480A-B18E-38F8FD33AE28}" srcOrd="3" destOrd="0" presId="urn:microsoft.com/office/officeart/2005/8/layout/lProcess1"/>
    <dgm:cxn modelId="{E6A84907-F984-49AE-B895-D5ACB3EA856E}" type="presParOf" srcId="{A2437CA3-28B4-439F-9FA5-9E33434E665D}" destId="{866E99C4-5B4E-4CF4-8867-C280A6B3DD5C}" srcOrd="4" destOrd="0" presId="urn:microsoft.com/office/officeart/2005/8/layout/lProcess1"/>
  </dgm:cxnLst>
  <dgm:bg>
    <a:solidFill>
      <a:srgbClr val="792D2B">
        <a:alpha val="0"/>
      </a:srgbClr>
    </a:solidFill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BDCD57-44D1-44C6-AEC6-9994221BE93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4B69F2-B62D-4E76-9D1A-29D67DDC08CD}">
      <dgm:prSet phldrT="[Текст]"/>
      <dgm:spPr>
        <a:gradFill rotWithShape="0">
          <a:gsLst>
            <a:gs pos="0">
              <a:schemeClr val="accent2">
                <a:lumMod val="20000"/>
                <a:lumOff val="80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solidFill>
                <a:srgbClr val="792D2B"/>
              </a:solidFill>
            </a:rPr>
            <a:t>На реализацию </a:t>
          </a:r>
          <a:r>
            <a:rPr lang="ru-RU" b="1" u="sng" dirty="0" smtClean="0">
              <a:solidFill>
                <a:srgbClr val="792D2B"/>
              </a:solidFill>
            </a:rPr>
            <a:t>10 муниципальных программ</a:t>
          </a:r>
          <a:r>
            <a:rPr lang="ru-RU" b="1" dirty="0" smtClean="0">
              <a:solidFill>
                <a:srgbClr val="792D2B"/>
              </a:solidFill>
            </a:rPr>
            <a:t> в 2024 году направлено 21676,4 тыс. рублей, что составило 97,5 % к годовым плановым значениям и 98,0% к общему объему расходов бюджета поселения в 2024 году</a:t>
          </a:r>
          <a:endParaRPr lang="ru-RU" b="1" dirty="0">
            <a:solidFill>
              <a:srgbClr val="792D2B"/>
            </a:solidFill>
          </a:endParaRPr>
        </a:p>
      </dgm:t>
    </dgm:pt>
    <dgm:pt modelId="{58537D89-3126-4A6C-AA3B-71DA5CD52AF8}" type="parTrans" cxnId="{C6A532A2-68ED-4BAA-865F-4630A415CC73}">
      <dgm:prSet/>
      <dgm:spPr/>
      <dgm:t>
        <a:bodyPr/>
        <a:lstStyle/>
        <a:p>
          <a:endParaRPr lang="ru-RU" b="1">
            <a:solidFill>
              <a:srgbClr val="792D2B"/>
            </a:solidFill>
          </a:endParaRPr>
        </a:p>
      </dgm:t>
    </dgm:pt>
    <dgm:pt modelId="{C7CDA15F-D5DC-40A9-90E4-8EAC16154862}" type="sibTrans" cxnId="{C6A532A2-68ED-4BAA-865F-4630A415CC73}">
      <dgm:prSet/>
      <dgm:spPr/>
      <dgm:t>
        <a:bodyPr/>
        <a:lstStyle/>
        <a:p>
          <a:endParaRPr lang="ru-RU" b="1">
            <a:solidFill>
              <a:srgbClr val="792D2B"/>
            </a:solidFill>
          </a:endParaRPr>
        </a:p>
      </dgm:t>
    </dgm:pt>
    <dgm:pt modelId="{01975DA1-077B-474E-AE19-DC4193841D01}" type="pres">
      <dgm:prSet presAssocID="{6ABDCD57-44D1-44C6-AEC6-9994221BE93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EA1C48-5572-436E-9759-00FE5E8CCA8D}" type="pres">
      <dgm:prSet presAssocID="{0A4B69F2-B62D-4E76-9D1A-29D67DDC08C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A532A2-68ED-4BAA-865F-4630A415CC73}" srcId="{6ABDCD57-44D1-44C6-AEC6-9994221BE938}" destId="{0A4B69F2-B62D-4E76-9D1A-29D67DDC08CD}" srcOrd="0" destOrd="0" parTransId="{58537D89-3126-4A6C-AA3B-71DA5CD52AF8}" sibTransId="{C7CDA15F-D5DC-40A9-90E4-8EAC16154862}"/>
    <dgm:cxn modelId="{E0046BE8-0F68-4F93-8FAF-8755F3694DE7}" type="presOf" srcId="{0A4B69F2-B62D-4E76-9D1A-29D67DDC08CD}" destId="{A2EA1C48-5572-436E-9759-00FE5E8CCA8D}" srcOrd="0" destOrd="0" presId="urn:microsoft.com/office/officeart/2005/8/layout/process1"/>
    <dgm:cxn modelId="{532701CB-1BBA-4A3F-8DBB-28732D763FC0}" type="presOf" srcId="{6ABDCD57-44D1-44C6-AEC6-9994221BE938}" destId="{01975DA1-077B-474E-AE19-DC4193841D01}" srcOrd="0" destOrd="0" presId="urn:microsoft.com/office/officeart/2005/8/layout/process1"/>
    <dgm:cxn modelId="{43430B34-2243-40BB-8AC3-2FD6D6102642}" type="presParOf" srcId="{01975DA1-077B-474E-AE19-DC4193841D01}" destId="{A2EA1C48-5572-436E-9759-00FE5E8CCA8D}" srcOrd="0" destOrd="0" presId="urn:microsoft.com/office/officeart/2005/8/layout/process1"/>
  </dgm:cxnLst>
  <dgm:bg/>
  <dgm:whole>
    <a:ln w="19050" cmpd="dbl">
      <a:solidFill>
        <a:srgbClr val="DACECC"/>
      </a:solidFill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9B63C8-1F85-4B6E-B45F-9C327D6A9D6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94268F-C494-4297-8139-08F4D6A1BBCF}">
      <dgm:prSet phldrT="[Текст]"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3200" b="1" i="0" u="sng" dirty="0" smtClean="0">
              <a:solidFill>
                <a:srgbClr val="381514"/>
              </a:solidFill>
            </a:rPr>
            <a:t>Общегосударственные вопросы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ru-RU" sz="4000" b="1" i="0" u="none" dirty="0" smtClean="0">
              <a:solidFill>
                <a:srgbClr val="381514"/>
              </a:solidFill>
            </a:rPr>
            <a:t>8 070,3 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CC85A0C2-7309-403D-A019-553B39A4DE4B}" type="parTrans" cxnId="{3EA67EF3-0053-4F66-954B-C7D4278CDBBE}">
      <dgm:prSet/>
      <dgm:spPr/>
      <dgm:t>
        <a:bodyPr/>
        <a:lstStyle/>
        <a:p>
          <a:endParaRPr lang="ru-RU"/>
        </a:p>
      </dgm:t>
    </dgm:pt>
    <dgm:pt modelId="{048C4203-84E6-4850-A734-24F4B692FD18}" type="sibTrans" cxnId="{3EA67EF3-0053-4F66-954B-C7D4278CDBBE}">
      <dgm:prSet/>
      <dgm:spPr/>
      <dgm:t>
        <a:bodyPr/>
        <a:lstStyle/>
        <a:p>
          <a:endParaRPr lang="ru-RU"/>
        </a:p>
      </dgm:t>
    </dgm:pt>
    <dgm:pt modelId="{0E493ECE-098C-4054-84A2-9571C3B85AAF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4000" b="1" i="0" u="sng" dirty="0" smtClean="0">
              <a:solidFill>
                <a:srgbClr val="381514"/>
              </a:solidFill>
            </a:rPr>
            <a:t>Национальная оборона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ru-RU" sz="4000" b="1" dirty="0" smtClean="0">
              <a:solidFill>
                <a:srgbClr val="381514"/>
              </a:solidFill>
            </a:rPr>
            <a:t>361,6 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111A3639-81D8-4071-9022-6B597A687443}" type="parTrans" cxnId="{85FEAFBE-A00A-4310-A4A9-561C312BBDD0}">
      <dgm:prSet/>
      <dgm:spPr/>
      <dgm:t>
        <a:bodyPr/>
        <a:lstStyle/>
        <a:p>
          <a:endParaRPr lang="ru-RU"/>
        </a:p>
      </dgm:t>
    </dgm:pt>
    <dgm:pt modelId="{5D468162-E6D1-484F-8970-A58A5BB80D9C}" type="sibTrans" cxnId="{85FEAFBE-A00A-4310-A4A9-561C312BBDD0}">
      <dgm:prSet/>
      <dgm:spPr/>
      <dgm:t>
        <a:bodyPr/>
        <a:lstStyle/>
        <a:p>
          <a:endParaRPr lang="ru-RU"/>
        </a:p>
      </dgm:t>
    </dgm:pt>
    <dgm:pt modelId="{9418C270-7BCD-41DB-99A0-F79C8AEBB010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3200" b="1" i="0" u="sng" dirty="0" smtClean="0">
              <a:solidFill>
                <a:srgbClr val="381514"/>
              </a:solidFill>
            </a:rPr>
            <a:t>Национальная безопасность и правоохранительная деятельность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en-US" sz="4000" b="1" i="0" u="none" dirty="0" smtClean="0">
              <a:solidFill>
                <a:srgbClr val="381514"/>
              </a:solidFill>
            </a:rPr>
            <a:t>   </a:t>
          </a:r>
          <a:r>
            <a:rPr lang="ru-RU" sz="4000" b="1" i="0" u="none" dirty="0" smtClean="0">
              <a:solidFill>
                <a:srgbClr val="381514"/>
              </a:solidFill>
            </a:rPr>
            <a:t>39,5 </a:t>
          </a:r>
          <a:r>
            <a:rPr lang="ru-RU" sz="4000" b="1" dirty="0" smtClean="0">
              <a:solidFill>
                <a:srgbClr val="381514"/>
              </a:solidFill>
            </a:rPr>
            <a:t>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D89F25BF-D063-45BF-B5D1-6CFCA359F386}" type="parTrans" cxnId="{128F6CA9-9F08-492B-B3E0-668A3B9FFAA8}">
      <dgm:prSet/>
      <dgm:spPr/>
      <dgm:t>
        <a:bodyPr/>
        <a:lstStyle/>
        <a:p>
          <a:endParaRPr lang="ru-RU"/>
        </a:p>
      </dgm:t>
    </dgm:pt>
    <dgm:pt modelId="{07C28400-43E7-4342-AEC1-44A26BF4AD99}" type="sibTrans" cxnId="{128F6CA9-9F08-492B-B3E0-668A3B9FFAA8}">
      <dgm:prSet/>
      <dgm:spPr/>
      <dgm:t>
        <a:bodyPr/>
        <a:lstStyle/>
        <a:p>
          <a:endParaRPr lang="ru-RU"/>
        </a:p>
      </dgm:t>
    </dgm:pt>
    <dgm:pt modelId="{3947D554-4FFA-426E-9863-D62227B18B4A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3600" b="1" i="0" u="sng" dirty="0" smtClean="0">
              <a:solidFill>
                <a:srgbClr val="381514"/>
              </a:solidFill>
            </a:rPr>
            <a:t>Жилищно-коммунальное хозяйство </a:t>
          </a:r>
          <a:r>
            <a:rPr lang="en-US" sz="4000" b="1" i="0" u="sng" dirty="0" smtClean="0">
              <a:solidFill>
                <a:srgbClr val="381514"/>
              </a:solidFill>
            </a:rPr>
            <a:t/>
          </a:r>
          <a:br>
            <a:rPr lang="en-US" sz="4000" b="1" i="0" u="sng" dirty="0" smtClean="0">
              <a:solidFill>
                <a:srgbClr val="381514"/>
              </a:solidFill>
            </a:rPr>
          </a:br>
          <a:r>
            <a:rPr lang="ru-RU" sz="4000" b="1" i="0" u="none" dirty="0" smtClean="0">
              <a:solidFill>
                <a:srgbClr val="381514"/>
              </a:solidFill>
            </a:rPr>
            <a:t>  4 731,0 </a:t>
          </a:r>
          <a:r>
            <a:rPr lang="ru-RU" sz="4000" b="1" dirty="0" smtClean="0">
              <a:solidFill>
                <a:srgbClr val="381514"/>
              </a:solidFill>
            </a:rPr>
            <a:t>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F45DE5F4-13F4-4DF7-B2EA-A799E1C3E191}" type="parTrans" cxnId="{7E87F9C9-CD02-4590-BF07-C75EDCBDE808}">
      <dgm:prSet/>
      <dgm:spPr/>
      <dgm:t>
        <a:bodyPr/>
        <a:lstStyle/>
        <a:p>
          <a:endParaRPr lang="ru-RU"/>
        </a:p>
      </dgm:t>
    </dgm:pt>
    <dgm:pt modelId="{DB22A838-AC72-498D-AAF4-B3222B37EE00}" type="sibTrans" cxnId="{7E87F9C9-CD02-4590-BF07-C75EDCBDE808}">
      <dgm:prSet/>
      <dgm:spPr/>
      <dgm:t>
        <a:bodyPr/>
        <a:lstStyle/>
        <a:p>
          <a:endParaRPr lang="ru-RU"/>
        </a:p>
      </dgm:t>
    </dgm:pt>
    <dgm:pt modelId="{46734611-48BC-4B6B-AA43-DBD1DA9D1C6D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4000" b="1" i="0" u="sng" dirty="0" smtClean="0">
              <a:solidFill>
                <a:srgbClr val="381514"/>
              </a:solidFill>
            </a:rPr>
            <a:t>Охрана окружающей среды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ru-RU" sz="4000" b="1" dirty="0" smtClean="0">
              <a:solidFill>
                <a:srgbClr val="381514"/>
              </a:solidFill>
            </a:rPr>
            <a:t>0,9 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9CFC9560-0BE5-44FB-B1E1-61F5ECEE7308}" type="parTrans" cxnId="{64C8070F-B2DE-45FF-8ACB-B0F202B963BF}">
      <dgm:prSet/>
      <dgm:spPr/>
      <dgm:t>
        <a:bodyPr/>
        <a:lstStyle/>
        <a:p>
          <a:endParaRPr lang="ru-RU"/>
        </a:p>
      </dgm:t>
    </dgm:pt>
    <dgm:pt modelId="{B3296E19-C1BB-4F52-8A1C-6FDA32EF7170}" type="sibTrans" cxnId="{64C8070F-B2DE-45FF-8ACB-B0F202B963BF}">
      <dgm:prSet/>
      <dgm:spPr/>
      <dgm:t>
        <a:bodyPr/>
        <a:lstStyle/>
        <a:p>
          <a:endParaRPr lang="ru-RU"/>
        </a:p>
      </dgm:t>
    </dgm:pt>
    <dgm:pt modelId="{EDB0461B-9525-49B5-800F-D3C6CA507641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3900" b="1" i="0" u="sng" dirty="0" smtClean="0">
              <a:solidFill>
                <a:srgbClr val="381514"/>
              </a:solidFill>
            </a:rPr>
            <a:t>Образование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ru-RU" sz="4000" b="1" dirty="0" smtClean="0">
              <a:solidFill>
                <a:srgbClr val="381514"/>
              </a:solidFill>
            </a:rPr>
            <a:t>9,0 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B3AC57EF-804E-4EEA-AB30-A3B47828E72A}" type="parTrans" cxnId="{6F0A98E4-1767-4E86-912E-274DB2D7518F}">
      <dgm:prSet/>
      <dgm:spPr/>
      <dgm:t>
        <a:bodyPr/>
        <a:lstStyle/>
        <a:p>
          <a:endParaRPr lang="ru-RU"/>
        </a:p>
      </dgm:t>
    </dgm:pt>
    <dgm:pt modelId="{9C8F8AF8-D77C-4DAB-A519-6AF6D94B3F39}" type="sibTrans" cxnId="{6F0A98E4-1767-4E86-912E-274DB2D7518F}">
      <dgm:prSet/>
      <dgm:spPr/>
      <dgm:t>
        <a:bodyPr/>
        <a:lstStyle/>
        <a:p>
          <a:endParaRPr lang="ru-RU"/>
        </a:p>
      </dgm:t>
    </dgm:pt>
    <dgm:pt modelId="{0315F38E-688B-4A1B-B4E7-ACC50BAF62BD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4000" b="1" i="0" u="sng" dirty="0" smtClean="0">
              <a:solidFill>
                <a:srgbClr val="381514"/>
              </a:solidFill>
            </a:rPr>
            <a:t>Культура, </a:t>
          </a:r>
          <a:r>
            <a:rPr lang="en-US" sz="4000" b="1" i="0" u="sng" dirty="0" smtClean="0">
              <a:solidFill>
                <a:srgbClr val="381514"/>
              </a:solidFill>
            </a:rPr>
            <a:t/>
          </a:r>
          <a:br>
            <a:rPr lang="en-US" sz="4000" b="1" i="0" u="sng" dirty="0" smtClean="0">
              <a:solidFill>
                <a:srgbClr val="381514"/>
              </a:solidFill>
            </a:rPr>
          </a:br>
          <a:r>
            <a:rPr lang="ru-RU" sz="4000" b="1" i="0" u="sng" dirty="0" smtClean="0">
              <a:solidFill>
                <a:srgbClr val="381514"/>
              </a:solidFill>
            </a:rPr>
            <a:t>кинематография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ru-RU" sz="4000" b="1" dirty="0" smtClean="0">
              <a:solidFill>
                <a:srgbClr val="381514"/>
              </a:solidFill>
            </a:rPr>
            <a:t>8 676,5 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38A2C811-B30D-4ACE-BF78-365B71961090}" type="parTrans" cxnId="{62CD8A77-6944-4719-A234-28FB4282132E}">
      <dgm:prSet/>
      <dgm:spPr/>
      <dgm:t>
        <a:bodyPr/>
        <a:lstStyle/>
        <a:p>
          <a:endParaRPr lang="ru-RU"/>
        </a:p>
      </dgm:t>
    </dgm:pt>
    <dgm:pt modelId="{88969C6F-7533-4832-9488-5CED250652E7}" type="sibTrans" cxnId="{62CD8A77-6944-4719-A234-28FB4282132E}">
      <dgm:prSet/>
      <dgm:spPr/>
      <dgm:t>
        <a:bodyPr/>
        <a:lstStyle/>
        <a:p>
          <a:endParaRPr lang="ru-RU"/>
        </a:p>
      </dgm:t>
    </dgm:pt>
    <dgm:pt modelId="{7F3B39A3-2BD9-4DA2-A820-1D48322FC7A9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4000" b="1" i="0" u="sng" dirty="0" smtClean="0">
              <a:solidFill>
                <a:srgbClr val="381514"/>
              </a:solidFill>
            </a:rPr>
            <a:t>Социальная политика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ru-RU" sz="4000" b="1" dirty="0" smtClean="0">
              <a:solidFill>
                <a:srgbClr val="381514"/>
              </a:solidFill>
            </a:rPr>
            <a:t>224,5 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9301A140-511D-4FB4-9CB5-A1986F7F5EE1}" type="parTrans" cxnId="{85A3BA8F-3644-46DA-A394-D72BA7977723}">
      <dgm:prSet/>
      <dgm:spPr/>
      <dgm:t>
        <a:bodyPr/>
        <a:lstStyle/>
        <a:p>
          <a:endParaRPr lang="ru-RU"/>
        </a:p>
      </dgm:t>
    </dgm:pt>
    <dgm:pt modelId="{BE0E4369-03C1-4B63-8905-ADBA782816BC}" type="sibTrans" cxnId="{85A3BA8F-3644-46DA-A394-D72BA7977723}">
      <dgm:prSet/>
      <dgm:spPr/>
      <dgm:t>
        <a:bodyPr/>
        <a:lstStyle/>
        <a:p>
          <a:endParaRPr lang="ru-RU"/>
        </a:p>
      </dgm:t>
    </dgm:pt>
    <dgm:pt modelId="{3B208A5D-F04C-406F-AAFE-4C73611DA18B}">
      <dgm:prSet custT="1"/>
      <dgm:spPr>
        <a:solidFill>
          <a:schemeClr val="bg1"/>
        </a:solidFill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r>
            <a:rPr lang="ru-RU" sz="3800" b="1" i="0" u="sng" dirty="0" smtClean="0">
              <a:solidFill>
                <a:srgbClr val="381514"/>
              </a:solidFill>
            </a:rPr>
            <a:t>Физическая культура и спорт</a:t>
          </a:r>
          <a:r>
            <a:rPr lang="en-US" sz="4000" b="1" i="0" u="none" dirty="0" smtClean="0">
              <a:solidFill>
                <a:srgbClr val="381514"/>
              </a:solidFill>
            </a:rPr>
            <a:t/>
          </a:r>
          <a:br>
            <a:rPr lang="en-US" sz="4000" b="1" i="0" u="none" dirty="0" smtClean="0">
              <a:solidFill>
                <a:srgbClr val="381514"/>
              </a:solidFill>
            </a:rPr>
          </a:br>
          <a:r>
            <a:rPr lang="ru-RU" sz="4000" b="1" dirty="0" smtClean="0">
              <a:solidFill>
                <a:srgbClr val="381514"/>
              </a:solidFill>
            </a:rPr>
            <a:t>10,0 тыс.руб.</a:t>
          </a:r>
          <a:endParaRPr lang="ru-RU" sz="4000" b="1" dirty="0">
            <a:solidFill>
              <a:srgbClr val="381514"/>
            </a:solidFill>
          </a:endParaRPr>
        </a:p>
      </dgm:t>
    </dgm:pt>
    <dgm:pt modelId="{A5021D14-1C43-4F42-BBE4-F6391B85A5FC}" type="parTrans" cxnId="{437EBC2C-FE18-45A8-971D-2B6E265EA1CC}">
      <dgm:prSet/>
      <dgm:spPr/>
      <dgm:t>
        <a:bodyPr/>
        <a:lstStyle/>
        <a:p>
          <a:endParaRPr lang="ru-RU"/>
        </a:p>
      </dgm:t>
    </dgm:pt>
    <dgm:pt modelId="{5AE3047E-8D0D-400B-BD7E-7942833ED963}" type="sibTrans" cxnId="{437EBC2C-FE18-45A8-971D-2B6E265EA1CC}">
      <dgm:prSet/>
      <dgm:spPr/>
      <dgm:t>
        <a:bodyPr/>
        <a:lstStyle/>
        <a:p>
          <a:endParaRPr lang="ru-RU"/>
        </a:p>
      </dgm:t>
    </dgm:pt>
    <dgm:pt modelId="{1AD342E7-9E53-4A96-94B1-A9007A96899E}" type="pres">
      <dgm:prSet presAssocID="{BB9B63C8-1F85-4B6E-B45F-9C327D6A9D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8F0071-9A52-401D-B18A-F2BE77C5B8EC}" type="pres">
      <dgm:prSet presAssocID="{FE94268F-C494-4297-8139-08F4D6A1BBC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D58C3-AA40-49F1-B9C8-58DA4A198E49}" type="pres">
      <dgm:prSet presAssocID="{048C4203-84E6-4850-A734-24F4B692FD18}" presName="sibTrans" presStyleCnt="0"/>
      <dgm:spPr/>
    </dgm:pt>
    <dgm:pt modelId="{09410C34-0E3F-4A18-81BE-1F88CA6F4BAB}" type="pres">
      <dgm:prSet presAssocID="{0E493ECE-098C-4054-84A2-9571C3B85AA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30C88-695A-4D29-97DE-FE01FB97DA09}" type="pres">
      <dgm:prSet presAssocID="{5D468162-E6D1-484F-8970-A58A5BB80D9C}" presName="sibTrans" presStyleCnt="0"/>
      <dgm:spPr/>
    </dgm:pt>
    <dgm:pt modelId="{BB8F84DC-EE21-4054-A893-A36257BAA466}" type="pres">
      <dgm:prSet presAssocID="{9418C270-7BCD-41DB-99A0-F79C8AEBB010}" presName="node" presStyleLbl="node1" presStyleIdx="2" presStyleCnt="9" custScaleX="109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9C19A-B759-4CC1-BF1C-DE0224A81A20}" type="pres">
      <dgm:prSet presAssocID="{07C28400-43E7-4342-AEC1-44A26BF4AD99}" presName="sibTrans" presStyleCnt="0"/>
      <dgm:spPr/>
    </dgm:pt>
    <dgm:pt modelId="{76AEC3B3-97AF-4CCD-97A4-8B6D8845909F}" type="pres">
      <dgm:prSet presAssocID="{3947D554-4FFA-426E-9863-D62227B18B4A}" presName="node" presStyleLbl="node1" presStyleIdx="3" presStyleCnt="9" custScaleX="108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B3AD4-05D2-4D99-9413-AEB1FDA9A349}" type="pres">
      <dgm:prSet presAssocID="{DB22A838-AC72-498D-AAF4-B3222B37EE00}" presName="sibTrans" presStyleCnt="0"/>
      <dgm:spPr/>
    </dgm:pt>
    <dgm:pt modelId="{0651ECDC-FEA5-49A6-BE22-B9FAD5223236}" type="pres">
      <dgm:prSet presAssocID="{46734611-48BC-4B6B-AA43-DBD1DA9D1C6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5F29A-0DCB-494D-933D-0597C1BCC1A0}" type="pres">
      <dgm:prSet presAssocID="{B3296E19-C1BB-4F52-8A1C-6FDA32EF7170}" presName="sibTrans" presStyleCnt="0"/>
      <dgm:spPr/>
    </dgm:pt>
    <dgm:pt modelId="{8BE2154A-E3D7-4F99-AAB6-19BD3388404E}" type="pres">
      <dgm:prSet presAssocID="{EDB0461B-9525-49B5-800F-D3C6CA50764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E189A-D399-4CE6-8339-04D263642B25}" type="pres">
      <dgm:prSet presAssocID="{9C8F8AF8-D77C-4DAB-A519-6AF6D94B3F39}" presName="sibTrans" presStyleCnt="0"/>
      <dgm:spPr/>
    </dgm:pt>
    <dgm:pt modelId="{F7934CAB-2102-4FF6-8E2D-66A69B452F09}" type="pres">
      <dgm:prSet presAssocID="{0315F38E-688B-4A1B-B4E7-ACC50BAF62B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4C602-8223-4B19-922E-3980154A7576}" type="pres">
      <dgm:prSet presAssocID="{88969C6F-7533-4832-9488-5CED250652E7}" presName="sibTrans" presStyleCnt="0"/>
      <dgm:spPr/>
    </dgm:pt>
    <dgm:pt modelId="{591CDEE3-FA6A-4CE1-B0EF-E831E07A4B52}" type="pres">
      <dgm:prSet presAssocID="{7F3B39A3-2BD9-4DA2-A820-1D48322FC7A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BA787-2229-4F51-91F9-03E79FCA02C8}" type="pres">
      <dgm:prSet presAssocID="{BE0E4369-03C1-4B63-8905-ADBA782816BC}" presName="sibTrans" presStyleCnt="0"/>
      <dgm:spPr/>
    </dgm:pt>
    <dgm:pt modelId="{BA3471B7-854F-4E4D-A502-12F777F868F1}" type="pres">
      <dgm:prSet presAssocID="{3B208A5D-F04C-406F-AAFE-4C73611DA18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89199A-4469-4290-A282-E7EB413C09A6}" type="presOf" srcId="{46734611-48BC-4B6B-AA43-DBD1DA9D1C6D}" destId="{0651ECDC-FEA5-49A6-BE22-B9FAD5223236}" srcOrd="0" destOrd="0" presId="urn:microsoft.com/office/officeart/2005/8/layout/default"/>
    <dgm:cxn modelId="{7E87F9C9-CD02-4590-BF07-C75EDCBDE808}" srcId="{BB9B63C8-1F85-4B6E-B45F-9C327D6A9D6B}" destId="{3947D554-4FFA-426E-9863-D62227B18B4A}" srcOrd="3" destOrd="0" parTransId="{F45DE5F4-13F4-4DF7-B2EA-A799E1C3E191}" sibTransId="{DB22A838-AC72-498D-AAF4-B3222B37EE00}"/>
    <dgm:cxn modelId="{62AE3D1E-49DD-4EB2-BF2A-15809E3EF3F7}" type="presOf" srcId="{3B208A5D-F04C-406F-AAFE-4C73611DA18B}" destId="{BA3471B7-854F-4E4D-A502-12F777F868F1}" srcOrd="0" destOrd="0" presId="urn:microsoft.com/office/officeart/2005/8/layout/default"/>
    <dgm:cxn modelId="{128F6CA9-9F08-492B-B3E0-668A3B9FFAA8}" srcId="{BB9B63C8-1F85-4B6E-B45F-9C327D6A9D6B}" destId="{9418C270-7BCD-41DB-99A0-F79C8AEBB010}" srcOrd="2" destOrd="0" parTransId="{D89F25BF-D063-45BF-B5D1-6CFCA359F386}" sibTransId="{07C28400-43E7-4342-AEC1-44A26BF4AD99}"/>
    <dgm:cxn modelId="{85A3BA8F-3644-46DA-A394-D72BA7977723}" srcId="{BB9B63C8-1F85-4B6E-B45F-9C327D6A9D6B}" destId="{7F3B39A3-2BD9-4DA2-A820-1D48322FC7A9}" srcOrd="7" destOrd="0" parTransId="{9301A140-511D-4FB4-9CB5-A1986F7F5EE1}" sibTransId="{BE0E4369-03C1-4B63-8905-ADBA782816BC}"/>
    <dgm:cxn modelId="{6F0A98E4-1767-4E86-912E-274DB2D7518F}" srcId="{BB9B63C8-1F85-4B6E-B45F-9C327D6A9D6B}" destId="{EDB0461B-9525-49B5-800F-D3C6CA507641}" srcOrd="5" destOrd="0" parTransId="{B3AC57EF-804E-4EEA-AB30-A3B47828E72A}" sibTransId="{9C8F8AF8-D77C-4DAB-A519-6AF6D94B3F39}"/>
    <dgm:cxn modelId="{437EBC2C-FE18-45A8-971D-2B6E265EA1CC}" srcId="{BB9B63C8-1F85-4B6E-B45F-9C327D6A9D6B}" destId="{3B208A5D-F04C-406F-AAFE-4C73611DA18B}" srcOrd="8" destOrd="0" parTransId="{A5021D14-1C43-4F42-BBE4-F6391B85A5FC}" sibTransId="{5AE3047E-8D0D-400B-BD7E-7942833ED963}"/>
    <dgm:cxn modelId="{4CF12A97-44AE-4445-B373-97C3131C7D17}" type="presOf" srcId="{EDB0461B-9525-49B5-800F-D3C6CA507641}" destId="{8BE2154A-E3D7-4F99-AAB6-19BD3388404E}" srcOrd="0" destOrd="0" presId="urn:microsoft.com/office/officeart/2005/8/layout/default"/>
    <dgm:cxn modelId="{E0243E30-735E-40FF-A032-51F70CF77443}" type="presOf" srcId="{9418C270-7BCD-41DB-99A0-F79C8AEBB010}" destId="{BB8F84DC-EE21-4054-A893-A36257BAA466}" srcOrd="0" destOrd="0" presId="urn:microsoft.com/office/officeart/2005/8/layout/default"/>
    <dgm:cxn modelId="{3D105B15-596F-42D3-8F1D-9C0118579FB7}" type="presOf" srcId="{0E493ECE-098C-4054-84A2-9571C3B85AAF}" destId="{09410C34-0E3F-4A18-81BE-1F88CA6F4BAB}" srcOrd="0" destOrd="0" presId="urn:microsoft.com/office/officeart/2005/8/layout/default"/>
    <dgm:cxn modelId="{EF71375D-596D-4396-AA68-17829E3F1B22}" type="presOf" srcId="{FE94268F-C494-4297-8139-08F4D6A1BBCF}" destId="{5D8F0071-9A52-401D-B18A-F2BE77C5B8EC}" srcOrd="0" destOrd="0" presId="urn:microsoft.com/office/officeart/2005/8/layout/default"/>
    <dgm:cxn modelId="{965C56C1-7028-4BB6-AFC1-45898C0381A9}" type="presOf" srcId="{0315F38E-688B-4A1B-B4E7-ACC50BAF62BD}" destId="{F7934CAB-2102-4FF6-8E2D-66A69B452F09}" srcOrd="0" destOrd="0" presId="urn:microsoft.com/office/officeart/2005/8/layout/default"/>
    <dgm:cxn modelId="{8067E706-6F88-4CBD-B604-50CB72F3A999}" type="presOf" srcId="{BB9B63C8-1F85-4B6E-B45F-9C327D6A9D6B}" destId="{1AD342E7-9E53-4A96-94B1-A9007A96899E}" srcOrd="0" destOrd="0" presId="urn:microsoft.com/office/officeart/2005/8/layout/default"/>
    <dgm:cxn modelId="{85FEAFBE-A00A-4310-A4A9-561C312BBDD0}" srcId="{BB9B63C8-1F85-4B6E-B45F-9C327D6A9D6B}" destId="{0E493ECE-098C-4054-84A2-9571C3B85AAF}" srcOrd="1" destOrd="0" parTransId="{111A3639-81D8-4071-9022-6B597A687443}" sibTransId="{5D468162-E6D1-484F-8970-A58A5BB80D9C}"/>
    <dgm:cxn modelId="{3EA67EF3-0053-4F66-954B-C7D4278CDBBE}" srcId="{BB9B63C8-1F85-4B6E-B45F-9C327D6A9D6B}" destId="{FE94268F-C494-4297-8139-08F4D6A1BBCF}" srcOrd="0" destOrd="0" parTransId="{CC85A0C2-7309-403D-A019-553B39A4DE4B}" sibTransId="{048C4203-84E6-4850-A734-24F4B692FD18}"/>
    <dgm:cxn modelId="{62CD8A77-6944-4719-A234-28FB4282132E}" srcId="{BB9B63C8-1F85-4B6E-B45F-9C327D6A9D6B}" destId="{0315F38E-688B-4A1B-B4E7-ACC50BAF62BD}" srcOrd="6" destOrd="0" parTransId="{38A2C811-B30D-4ACE-BF78-365B71961090}" sibTransId="{88969C6F-7533-4832-9488-5CED250652E7}"/>
    <dgm:cxn modelId="{15942423-329D-4074-91FE-41DA714961FA}" type="presOf" srcId="{7F3B39A3-2BD9-4DA2-A820-1D48322FC7A9}" destId="{591CDEE3-FA6A-4CE1-B0EF-E831E07A4B52}" srcOrd="0" destOrd="0" presId="urn:microsoft.com/office/officeart/2005/8/layout/default"/>
    <dgm:cxn modelId="{64C8070F-B2DE-45FF-8ACB-B0F202B963BF}" srcId="{BB9B63C8-1F85-4B6E-B45F-9C327D6A9D6B}" destId="{46734611-48BC-4B6B-AA43-DBD1DA9D1C6D}" srcOrd="4" destOrd="0" parTransId="{9CFC9560-0BE5-44FB-B1E1-61F5ECEE7308}" sibTransId="{B3296E19-C1BB-4F52-8A1C-6FDA32EF7170}"/>
    <dgm:cxn modelId="{22374665-64B8-4169-8576-68C6F1ED448D}" type="presOf" srcId="{3947D554-4FFA-426E-9863-D62227B18B4A}" destId="{76AEC3B3-97AF-4CCD-97A4-8B6D8845909F}" srcOrd="0" destOrd="0" presId="urn:microsoft.com/office/officeart/2005/8/layout/default"/>
    <dgm:cxn modelId="{8C059AFD-8C49-4178-A6E5-AB9D77A819C9}" type="presParOf" srcId="{1AD342E7-9E53-4A96-94B1-A9007A96899E}" destId="{5D8F0071-9A52-401D-B18A-F2BE77C5B8EC}" srcOrd="0" destOrd="0" presId="urn:microsoft.com/office/officeart/2005/8/layout/default"/>
    <dgm:cxn modelId="{CFA15590-75CC-4E0E-8CB2-D2DFB380B7CA}" type="presParOf" srcId="{1AD342E7-9E53-4A96-94B1-A9007A96899E}" destId="{D3ED58C3-AA40-49F1-B9C8-58DA4A198E49}" srcOrd="1" destOrd="0" presId="urn:microsoft.com/office/officeart/2005/8/layout/default"/>
    <dgm:cxn modelId="{D7639E59-F7A8-4572-8DF2-8FC3DAD69AD9}" type="presParOf" srcId="{1AD342E7-9E53-4A96-94B1-A9007A96899E}" destId="{09410C34-0E3F-4A18-81BE-1F88CA6F4BAB}" srcOrd="2" destOrd="0" presId="urn:microsoft.com/office/officeart/2005/8/layout/default"/>
    <dgm:cxn modelId="{824447EF-6454-4BBF-A8AB-24D01C9DE7A0}" type="presParOf" srcId="{1AD342E7-9E53-4A96-94B1-A9007A96899E}" destId="{DE930C88-695A-4D29-97DE-FE01FB97DA09}" srcOrd="3" destOrd="0" presId="urn:microsoft.com/office/officeart/2005/8/layout/default"/>
    <dgm:cxn modelId="{922EF94F-DFD3-45DE-98C7-BE42E116D0B7}" type="presParOf" srcId="{1AD342E7-9E53-4A96-94B1-A9007A96899E}" destId="{BB8F84DC-EE21-4054-A893-A36257BAA466}" srcOrd="4" destOrd="0" presId="urn:microsoft.com/office/officeart/2005/8/layout/default"/>
    <dgm:cxn modelId="{3A1331FD-28DD-4D10-9241-FF07A8BAEFB5}" type="presParOf" srcId="{1AD342E7-9E53-4A96-94B1-A9007A96899E}" destId="{1489C19A-B759-4CC1-BF1C-DE0224A81A20}" srcOrd="5" destOrd="0" presId="urn:microsoft.com/office/officeart/2005/8/layout/default"/>
    <dgm:cxn modelId="{66DE206E-EDF3-4034-B63C-3A505FD25C78}" type="presParOf" srcId="{1AD342E7-9E53-4A96-94B1-A9007A96899E}" destId="{76AEC3B3-97AF-4CCD-97A4-8B6D8845909F}" srcOrd="6" destOrd="0" presId="urn:microsoft.com/office/officeart/2005/8/layout/default"/>
    <dgm:cxn modelId="{ADC4E621-2B3F-4F32-A222-A2BF2204C041}" type="presParOf" srcId="{1AD342E7-9E53-4A96-94B1-A9007A96899E}" destId="{316B3AD4-05D2-4D99-9413-AEB1FDA9A349}" srcOrd="7" destOrd="0" presId="urn:microsoft.com/office/officeart/2005/8/layout/default"/>
    <dgm:cxn modelId="{9A76DA39-8E0B-42E0-90F1-8FF7BFF81581}" type="presParOf" srcId="{1AD342E7-9E53-4A96-94B1-A9007A96899E}" destId="{0651ECDC-FEA5-49A6-BE22-B9FAD5223236}" srcOrd="8" destOrd="0" presId="urn:microsoft.com/office/officeart/2005/8/layout/default"/>
    <dgm:cxn modelId="{68D03B28-E67B-4342-B4EE-97BF58AFF0FB}" type="presParOf" srcId="{1AD342E7-9E53-4A96-94B1-A9007A96899E}" destId="{4715F29A-0DCB-494D-933D-0597C1BCC1A0}" srcOrd="9" destOrd="0" presId="urn:microsoft.com/office/officeart/2005/8/layout/default"/>
    <dgm:cxn modelId="{13DD7231-40FE-4861-93AD-50F1D73635D8}" type="presParOf" srcId="{1AD342E7-9E53-4A96-94B1-A9007A96899E}" destId="{8BE2154A-E3D7-4F99-AAB6-19BD3388404E}" srcOrd="10" destOrd="0" presId="urn:microsoft.com/office/officeart/2005/8/layout/default"/>
    <dgm:cxn modelId="{953C26C0-9C3C-419A-9B89-93853FD5A577}" type="presParOf" srcId="{1AD342E7-9E53-4A96-94B1-A9007A96899E}" destId="{A95E189A-D399-4CE6-8339-04D263642B25}" srcOrd="11" destOrd="0" presId="urn:microsoft.com/office/officeart/2005/8/layout/default"/>
    <dgm:cxn modelId="{3A2DA7C8-96AE-4143-B112-3177BCB6A088}" type="presParOf" srcId="{1AD342E7-9E53-4A96-94B1-A9007A96899E}" destId="{F7934CAB-2102-4FF6-8E2D-66A69B452F09}" srcOrd="12" destOrd="0" presId="urn:microsoft.com/office/officeart/2005/8/layout/default"/>
    <dgm:cxn modelId="{627EC362-16D8-439F-B278-FE1CB3233928}" type="presParOf" srcId="{1AD342E7-9E53-4A96-94B1-A9007A96899E}" destId="{6A34C602-8223-4B19-922E-3980154A7576}" srcOrd="13" destOrd="0" presId="urn:microsoft.com/office/officeart/2005/8/layout/default"/>
    <dgm:cxn modelId="{42674ACC-2A82-4C10-A3FC-1C341E284DA4}" type="presParOf" srcId="{1AD342E7-9E53-4A96-94B1-A9007A96899E}" destId="{591CDEE3-FA6A-4CE1-B0EF-E831E07A4B52}" srcOrd="14" destOrd="0" presId="urn:microsoft.com/office/officeart/2005/8/layout/default"/>
    <dgm:cxn modelId="{F58EB1A2-1CC5-4C92-8B59-631A55870A78}" type="presParOf" srcId="{1AD342E7-9E53-4A96-94B1-A9007A96899E}" destId="{646BA787-2229-4F51-91F9-03E79FCA02C8}" srcOrd="15" destOrd="0" presId="urn:microsoft.com/office/officeart/2005/8/layout/default"/>
    <dgm:cxn modelId="{D0158907-C917-4C5F-9920-28F2A6EFAAC5}" type="presParOf" srcId="{1AD342E7-9E53-4A96-94B1-A9007A96899E}" destId="{BA3471B7-854F-4E4D-A502-12F777F868F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76760B-6F97-4748-9E4C-9D0DDE617F1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63DD71-FFBB-46FA-8E05-89B52D8F4347}">
      <dgm:prSet phldrT="[Текст]" custT="1"/>
      <dgm:spPr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>
          <a:solidFill>
            <a:srgbClr val="680000"/>
          </a:solidFill>
        </a:ln>
        <a:effectLst/>
      </dgm:spPr>
      <dgm:t>
        <a:bodyPr/>
        <a:lstStyle/>
        <a:p>
          <a:r>
            <a:rPr lang="ru-RU" sz="2400" b="1" dirty="0" smtClean="0">
              <a:solidFill>
                <a:srgbClr val="792D2B"/>
              </a:solidFill>
            </a:rPr>
            <a:t>осуществляется деятельность, направленная на увеличение доходной части бюджета и усиление контроля над эффективным расходованием бюджетных средств;</a:t>
          </a:r>
          <a:endParaRPr lang="ru-RU" sz="2400" b="1" dirty="0">
            <a:solidFill>
              <a:srgbClr val="792D2B"/>
            </a:solidFill>
          </a:endParaRPr>
        </a:p>
      </dgm:t>
    </dgm:pt>
    <dgm:pt modelId="{D8CB66A0-BAD4-4131-8CC7-EEC7A9B7D20B}" type="parTrans" cxnId="{5750DA96-B6CE-4B06-AA8D-6B0F90E0437C}">
      <dgm:prSet/>
      <dgm:spPr/>
      <dgm:t>
        <a:bodyPr/>
        <a:lstStyle/>
        <a:p>
          <a:endParaRPr lang="ru-RU"/>
        </a:p>
      </dgm:t>
    </dgm:pt>
    <dgm:pt modelId="{CA89B483-4C3E-4C60-8772-8C0C4950AB33}" type="sibTrans" cxnId="{5750DA96-B6CE-4B06-AA8D-6B0F90E0437C}">
      <dgm:prSet/>
      <dgm:spPr/>
      <dgm:t>
        <a:bodyPr/>
        <a:lstStyle/>
        <a:p>
          <a:endParaRPr lang="ru-RU"/>
        </a:p>
      </dgm:t>
    </dgm:pt>
    <dgm:pt modelId="{A20DC02D-5069-4237-8DC9-1E942ED83527}">
      <dgm:prSet custT="1"/>
      <dgm:spPr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>
          <a:solidFill>
            <a:srgbClr val="680000"/>
          </a:solidFill>
        </a:ln>
        <a:effectLst/>
      </dgm:spPr>
      <dgm:t>
        <a:bodyPr/>
        <a:lstStyle/>
        <a:p>
          <a:r>
            <a:rPr lang="ru-RU" sz="2400" b="1" dirty="0" smtClean="0">
              <a:solidFill>
                <a:srgbClr val="792D2B"/>
              </a:solidFill>
            </a:rPr>
            <a:t>проводятся заседания по погашению недоимки по налоговым и неналоговым платежам;</a:t>
          </a:r>
          <a:endParaRPr lang="ru-RU" sz="2400" b="1" dirty="0">
            <a:solidFill>
              <a:srgbClr val="792D2B"/>
            </a:solidFill>
          </a:endParaRPr>
        </a:p>
      </dgm:t>
    </dgm:pt>
    <dgm:pt modelId="{A350A1BA-B0A8-4FE0-8965-3C34428E1249}" type="parTrans" cxnId="{4E7FB0FD-58DC-4289-92E5-F1BCC8B26770}">
      <dgm:prSet/>
      <dgm:spPr/>
      <dgm:t>
        <a:bodyPr/>
        <a:lstStyle/>
        <a:p>
          <a:endParaRPr lang="ru-RU"/>
        </a:p>
      </dgm:t>
    </dgm:pt>
    <dgm:pt modelId="{4FED61CE-2C9E-4184-B63E-84140712332C}" type="sibTrans" cxnId="{4E7FB0FD-58DC-4289-92E5-F1BCC8B26770}">
      <dgm:prSet/>
      <dgm:spPr/>
      <dgm:t>
        <a:bodyPr/>
        <a:lstStyle/>
        <a:p>
          <a:endParaRPr lang="ru-RU"/>
        </a:p>
      </dgm:t>
    </dgm:pt>
    <dgm:pt modelId="{5199D37C-1FF7-4D5A-9AE2-A7ADB95C76B5}">
      <dgm:prSet custT="1"/>
      <dgm:spPr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>
          <a:solidFill>
            <a:srgbClr val="680000"/>
          </a:solidFill>
        </a:ln>
        <a:effectLst/>
      </dgm:spPr>
      <dgm:t>
        <a:bodyPr/>
        <a:lstStyle/>
        <a:p>
          <a:r>
            <a:rPr lang="ru-RU" sz="2400" b="1" dirty="0" smtClean="0">
              <a:solidFill>
                <a:srgbClr val="792D2B"/>
              </a:solidFill>
            </a:rPr>
            <a:t>ведется работа с хозяйствующими субъектами поселения для обеспечения полноты поступлений в бюджет поселения средств от налоговых перечислений;</a:t>
          </a:r>
          <a:endParaRPr lang="ru-RU" sz="2400" b="1" dirty="0">
            <a:solidFill>
              <a:srgbClr val="792D2B"/>
            </a:solidFill>
          </a:endParaRPr>
        </a:p>
      </dgm:t>
    </dgm:pt>
    <dgm:pt modelId="{B4ADB5A6-0CBA-43E6-87C8-A9897749D9BA}" type="parTrans" cxnId="{1AC7784D-BE13-4E80-A7F6-866516BEB2D5}">
      <dgm:prSet/>
      <dgm:spPr/>
      <dgm:t>
        <a:bodyPr/>
        <a:lstStyle/>
        <a:p>
          <a:endParaRPr lang="ru-RU"/>
        </a:p>
      </dgm:t>
    </dgm:pt>
    <dgm:pt modelId="{C78171B0-C5FE-44CB-A5E3-D1F06C930800}" type="sibTrans" cxnId="{1AC7784D-BE13-4E80-A7F6-866516BEB2D5}">
      <dgm:prSet/>
      <dgm:spPr/>
      <dgm:t>
        <a:bodyPr/>
        <a:lstStyle/>
        <a:p>
          <a:endParaRPr lang="ru-RU"/>
        </a:p>
      </dgm:t>
    </dgm:pt>
    <dgm:pt modelId="{0676076B-0371-4841-ACF4-847599A4F504}">
      <dgm:prSet custT="1"/>
      <dgm:spPr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>
          <a:solidFill>
            <a:srgbClr val="680000"/>
          </a:solidFill>
        </a:ln>
        <a:effectLst/>
      </dgm:spPr>
      <dgm:t>
        <a:bodyPr/>
        <a:lstStyle/>
        <a:p>
          <a:r>
            <a:rPr lang="ru-RU" sz="2400" b="1" dirty="0" smtClean="0">
              <a:solidFill>
                <a:srgbClr val="792D2B"/>
              </a:solidFill>
            </a:rPr>
            <a:t>проводится анализ и контроль своевременности платежей.</a:t>
          </a:r>
          <a:endParaRPr lang="ru-RU" sz="2400" b="1" dirty="0">
            <a:solidFill>
              <a:srgbClr val="792D2B"/>
            </a:solidFill>
          </a:endParaRPr>
        </a:p>
      </dgm:t>
    </dgm:pt>
    <dgm:pt modelId="{6A35FE32-77FD-4DCF-82F6-52062A8F136B}" type="parTrans" cxnId="{E9C48024-0112-474B-B6A8-349FD632D87F}">
      <dgm:prSet/>
      <dgm:spPr/>
      <dgm:t>
        <a:bodyPr/>
        <a:lstStyle/>
        <a:p>
          <a:endParaRPr lang="ru-RU"/>
        </a:p>
      </dgm:t>
    </dgm:pt>
    <dgm:pt modelId="{1B02ADEE-AE1B-4BC3-BC53-B1CFA0CA385B}" type="sibTrans" cxnId="{E9C48024-0112-474B-B6A8-349FD632D87F}">
      <dgm:prSet/>
      <dgm:spPr/>
      <dgm:t>
        <a:bodyPr/>
        <a:lstStyle/>
        <a:p>
          <a:endParaRPr lang="ru-RU"/>
        </a:p>
      </dgm:t>
    </dgm:pt>
    <dgm:pt modelId="{FD0094BF-D0F1-44EF-82A0-1B312B262F61}" type="pres">
      <dgm:prSet presAssocID="{6876760B-6F97-4748-9E4C-9D0DDE617F1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D0152F-A32B-449A-A304-68B26ECFB6B5}" type="pres">
      <dgm:prSet presAssocID="{C063DD71-FFBB-46FA-8E05-89B52D8F4347}" presName="parentLin" presStyleCnt="0"/>
      <dgm:spPr/>
    </dgm:pt>
    <dgm:pt modelId="{A1BAC70F-4D97-49B7-9703-F218F7A2A24E}" type="pres">
      <dgm:prSet presAssocID="{C063DD71-FFBB-46FA-8E05-89B52D8F434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857DBC7-166C-4C1A-AC20-7255678C2349}" type="pres">
      <dgm:prSet presAssocID="{C063DD71-FFBB-46FA-8E05-89B52D8F4347}" presName="parentText" presStyleLbl="node1" presStyleIdx="0" presStyleCnt="4" custScaleY="303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81022-D487-440B-A812-7EB73F4317F5}" type="pres">
      <dgm:prSet presAssocID="{C063DD71-FFBB-46FA-8E05-89B52D8F4347}" presName="negativeSpace" presStyleCnt="0"/>
      <dgm:spPr/>
    </dgm:pt>
    <dgm:pt modelId="{31F16E5C-64D4-4BE5-BE22-09D90F2CD76B}" type="pres">
      <dgm:prSet presAssocID="{C063DD71-FFBB-46FA-8E05-89B52D8F4347}" presName="childText" presStyleLbl="conFgAcc1" presStyleIdx="0" presStyleCnt="4" custScaleX="75782" custScaleY="152344">
        <dgm:presLayoutVars>
          <dgm:bulletEnabled val="1"/>
        </dgm:presLayoutVars>
      </dgm:prSet>
      <dgm:spPr>
        <a:ln>
          <a:solidFill>
            <a:srgbClr val="381514"/>
          </a:solidFill>
        </a:ln>
      </dgm:spPr>
      <dgm:t>
        <a:bodyPr/>
        <a:lstStyle/>
        <a:p>
          <a:endParaRPr lang="ru-RU"/>
        </a:p>
      </dgm:t>
    </dgm:pt>
    <dgm:pt modelId="{3EC02B0B-333C-4EC1-8501-D4CCE9F1C60C}" type="pres">
      <dgm:prSet presAssocID="{CA89B483-4C3E-4C60-8772-8C0C4950AB33}" presName="spaceBetweenRectangles" presStyleCnt="0"/>
      <dgm:spPr/>
    </dgm:pt>
    <dgm:pt modelId="{99350A43-6221-4070-B8DF-4DE8F2A3CCA0}" type="pres">
      <dgm:prSet presAssocID="{A20DC02D-5069-4237-8DC9-1E942ED83527}" presName="parentLin" presStyleCnt="0"/>
      <dgm:spPr/>
    </dgm:pt>
    <dgm:pt modelId="{9E952365-F1BD-47A3-8328-EBD795641CC7}" type="pres">
      <dgm:prSet presAssocID="{A20DC02D-5069-4237-8DC9-1E942ED8352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84AE472-5D4C-4ADC-AC8B-EF149BD01205}" type="pres">
      <dgm:prSet presAssocID="{A20DC02D-5069-4237-8DC9-1E942ED83527}" presName="parentText" presStyleLbl="node1" presStyleIdx="1" presStyleCnt="4" custScaleY="303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220F9-729B-4AEC-8241-DA47E2CC7217}" type="pres">
      <dgm:prSet presAssocID="{A20DC02D-5069-4237-8DC9-1E942ED83527}" presName="negativeSpace" presStyleCnt="0"/>
      <dgm:spPr/>
    </dgm:pt>
    <dgm:pt modelId="{68CE1C6F-A2C8-4463-9329-893F439191AB}" type="pres">
      <dgm:prSet presAssocID="{A20DC02D-5069-4237-8DC9-1E942ED83527}" presName="childText" presStyleLbl="conFgAcc1" presStyleIdx="1" presStyleCnt="4" custScaleX="75782" custScaleY="152344">
        <dgm:presLayoutVars>
          <dgm:bulletEnabled val="1"/>
        </dgm:presLayoutVars>
      </dgm:prSet>
      <dgm:spPr>
        <a:ln>
          <a:solidFill>
            <a:srgbClr val="381514"/>
          </a:solidFill>
        </a:ln>
      </dgm:spPr>
      <dgm:t>
        <a:bodyPr/>
        <a:lstStyle/>
        <a:p>
          <a:endParaRPr lang="ru-RU"/>
        </a:p>
      </dgm:t>
    </dgm:pt>
    <dgm:pt modelId="{AB16EC5F-53A4-43C5-886C-8774F90C8FE9}" type="pres">
      <dgm:prSet presAssocID="{4FED61CE-2C9E-4184-B63E-84140712332C}" presName="spaceBetweenRectangles" presStyleCnt="0"/>
      <dgm:spPr/>
    </dgm:pt>
    <dgm:pt modelId="{F6736EBF-F13D-4E06-84C2-20997D2BCCB2}" type="pres">
      <dgm:prSet presAssocID="{5199D37C-1FF7-4D5A-9AE2-A7ADB95C76B5}" presName="parentLin" presStyleCnt="0"/>
      <dgm:spPr/>
    </dgm:pt>
    <dgm:pt modelId="{CF11330E-D5D2-47FD-A8A5-BEA397176126}" type="pres">
      <dgm:prSet presAssocID="{5199D37C-1FF7-4D5A-9AE2-A7ADB95C76B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FDAD8A4-A8CA-4927-9332-A8ECB25677E0}" type="pres">
      <dgm:prSet presAssocID="{5199D37C-1FF7-4D5A-9AE2-A7ADB95C76B5}" presName="parentText" presStyleLbl="node1" presStyleIdx="2" presStyleCnt="4" custScaleY="303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B5D8E-475D-4115-A050-4C74957D5F68}" type="pres">
      <dgm:prSet presAssocID="{5199D37C-1FF7-4D5A-9AE2-A7ADB95C76B5}" presName="negativeSpace" presStyleCnt="0"/>
      <dgm:spPr/>
    </dgm:pt>
    <dgm:pt modelId="{CE752FD9-5644-413F-811E-465F35442D2C}" type="pres">
      <dgm:prSet presAssocID="{5199D37C-1FF7-4D5A-9AE2-A7ADB95C76B5}" presName="childText" presStyleLbl="conFgAcc1" presStyleIdx="2" presStyleCnt="4" custScaleX="75782" custScaleY="152344">
        <dgm:presLayoutVars>
          <dgm:bulletEnabled val="1"/>
        </dgm:presLayoutVars>
      </dgm:prSet>
      <dgm:spPr>
        <a:ln>
          <a:solidFill>
            <a:srgbClr val="381514"/>
          </a:solidFill>
        </a:ln>
      </dgm:spPr>
    </dgm:pt>
    <dgm:pt modelId="{418C8C8D-B6AA-4C97-8146-94D555274EA1}" type="pres">
      <dgm:prSet presAssocID="{C78171B0-C5FE-44CB-A5E3-D1F06C930800}" presName="spaceBetweenRectangles" presStyleCnt="0"/>
      <dgm:spPr/>
    </dgm:pt>
    <dgm:pt modelId="{2B5082ED-7C21-454B-BF8C-8C7584C149A1}" type="pres">
      <dgm:prSet presAssocID="{0676076B-0371-4841-ACF4-847599A4F504}" presName="parentLin" presStyleCnt="0"/>
      <dgm:spPr/>
    </dgm:pt>
    <dgm:pt modelId="{AAF3068A-1C40-4DDF-9BE6-409597ACBAC9}" type="pres">
      <dgm:prSet presAssocID="{0676076B-0371-4841-ACF4-847599A4F50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53B9549-B8C9-45BC-8D68-4CF14D4F36A0}" type="pres">
      <dgm:prSet presAssocID="{0676076B-0371-4841-ACF4-847599A4F504}" presName="parentText" presStyleLbl="node1" presStyleIdx="3" presStyleCnt="4" custScaleY="303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2F480-6009-4D3B-8654-77C6D772DDCC}" type="pres">
      <dgm:prSet presAssocID="{0676076B-0371-4841-ACF4-847599A4F504}" presName="negativeSpace" presStyleCnt="0"/>
      <dgm:spPr/>
    </dgm:pt>
    <dgm:pt modelId="{1251F436-3660-4621-BB33-30EB9889A8E9}" type="pres">
      <dgm:prSet presAssocID="{0676076B-0371-4841-ACF4-847599A4F504}" presName="childText" presStyleLbl="conFgAcc1" presStyleIdx="3" presStyleCnt="4" custScaleX="75782" custScaleY="152344">
        <dgm:presLayoutVars>
          <dgm:bulletEnabled val="1"/>
        </dgm:presLayoutVars>
      </dgm:prSet>
      <dgm:spPr>
        <a:ln>
          <a:solidFill>
            <a:srgbClr val="381514"/>
          </a:solidFill>
        </a:ln>
      </dgm:spPr>
    </dgm:pt>
  </dgm:ptLst>
  <dgm:cxnLst>
    <dgm:cxn modelId="{5F48C7EF-EB12-490E-BD8F-AF1802977C79}" type="presOf" srcId="{5199D37C-1FF7-4D5A-9AE2-A7ADB95C76B5}" destId="{CF11330E-D5D2-47FD-A8A5-BEA397176126}" srcOrd="0" destOrd="0" presId="urn:microsoft.com/office/officeart/2005/8/layout/list1"/>
    <dgm:cxn modelId="{E9C48024-0112-474B-B6A8-349FD632D87F}" srcId="{6876760B-6F97-4748-9E4C-9D0DDE617F15}" destId="{0676076B-0371-4841-ACF4-847599A4F504}" srcOrd="3" destOrd="0" parTransId="{6A35FE32-77FD-4DCF-82F6-52062A8F136B}" sibTransId="{1B02ADEE-AE1B-4BC3-BC53-B1CFA0CA385B}"/>
    <dgm:cxn modelId="{CC5FF6EE-22D1-4145-9795-95ACE02C79FA}" type="presOf" srcId="{C063DD71-FFBB-46FA-8E05-89B52D8F4347}" destId="{A1BAC70F-4D97-49B7-9703-F218F7A2A24E}" srcOrd="0" destOrd="0" presId="urn:microsoft.com/office/officeart/2005/8/layout/list1"/>
    <dgm:cxn modelId="{03F7C047-8065-4082-8E13-AEE7A7ABE837}" type="presOf" srcId="{6876760B-6F97-4748-9E4C-9D0DDE617F15}" destId="{FD0094BF-D0F1-44EF-82A0-1B312B262F61}" srcOrd="0" destOrd="0" presId="urn:microsoft.com/office/officeart/2005/8/layout/list1"/>
    <dgm:cxn modelId="{90995C8E-66CA-46BB-BA5C-A557186C6AD8}" type="presOf" srcId="{0676076B-0371-4841-ACF4-847599A4F504}" destId="{AAF3068A-1C40-4DDF-9BE6-409597ACBAC9}" srcOrd="0" destOrd="0" presId="urn:microsoft.com/office/officeart/2005/8/layout/list1"/>
    <dgm:cxn modelId="{4E7FB0FD-58DC-4289-92E5-F1BCC8B26770}" srcId="{6876760B-6F97-4748-9E4C-9D0DDE617F15}" destId="{A20DC02D-5069-4237-8DC9-1E942ED83527}" srcOrd="1" destOrd="0" parTransId="{A350A1BA-B0A8-4FE0-8965-3C34428E1249}" sibTransId="{4FED61CE-2C9E-4184-B63E-84140712332C}"/>
    <dgm:cxn modelId="{0F9F7C3D-A107-4C8C-9B99-0DCC67589E4C}" type="presOf" srcId="{0676076B-0371-4841-ACF4-847599A4F504}" destId="{753B9549-B8C9-45BC-8D68-4CF14D4F36A0}" srcOrd="1" destOrd="0" presId="urn:microsoft.com/office/officeart/2005/8/layout/list1"/>
    <dgm:cxn modelId="{1AC7784D-BE13-4E80-A7F6-866516BEB2D5}" srcId="{6876760B-6F97-4748-9E4C-9D0DDE617F15}" destId="{5199D37C-1FF7-4D5A-9AE2-A7ADB95C76B5}" srcOrd="2" destOrd="0" parTransId="{B4ADB5A6-0CBA-43E6-87C8-A9897749D9BA}" sibTransId="{C78171B0-C5FE-44CB-A5E3-D1F06C930800}"/>
    <dgm:cxn modelId="{8346695B-A47D-461D-9B1C-148AB3D9B913}" type="presOf" srcId="{A20DC02D-5069-4237-8DC9-1E942ED83527}" destId="{B84AE472-5D4C-4ADC-AC8B-EF149BD01205}" srcOrd="1" destOrd="0" presId="urn:microsoft.com/office/officeart/2005/8/layout/list1"/>
    <dgm:cxn modelId="{B51EF36E-2A6D-407C-823A-5CBD5640CB77}" type="presOf" srcId="{C063DD71-FFBB-46FA-8E05-89B52D8F4347}" destId="{2857DBC7-166C-4C1A-AC20-7255678C2349}" srcOrd="1" destOrd="0" presId="urn:microsoft.com/office/officeart/2005/8/layout/list1"/>
    <dgm:cxn modelId="{3C2B857D-7D47-4A87-BD32-056EEE8045C4}" type="presOf" srcId="{A20DC02D-5069-4237-8DC9-1E942ED83527}" destId="{9E952365-F1BD-47A3-8328-EBD795641CC7}" srcOrd="0" destOrd="0" presId="urn:microsoft.com/office/officeart/2005/8/layout/list1"/>
    <dgm:cxn modelId="{3311A584-A071-48B9-B7D6-99042694A428}" type="presOf" srcId="{5199D37C-1FF7-4D5A-9AE2-A7ADB95C76B5}" destId="{1FDAD8A4-A8CA-4927-9332-A8ECB25677E0}" srcOrd="1" destOrd="0" presId="urn:microsoft.com/office/officeart/2005/8/layout/list1"/>
    <dgm:cxn modelId="{5750DA96-B6CE-4B06-AA8D-6B0F90E0437C}" srcId="{6876760B-6F97-4748-9E4C-9D0DDE617F15}" destId="{C063DD71-FFBB-46FA-8E05-89B52D8F4347}" srcOrd="0" destOrd="0" parTransId="{D8CB66A0-BAD4-4131-8CC7-EEC7A9B7D20B}" sibTransId="{CA89B483-4C3E-4C60-8772-8C0C4950AB33}"/>
    <dgm:cxn modelId="{FC6F851D-F100-4BD2-B7B3-F46DEC755A74}" type="presParOf" srcId="{FD0094BF-D0F1-44EF-82A0-1B312B262F61}" destId="{31D0152F-A32B-449A-A304-68B26ECFB6B5}" srcOrd="0" destOrd="0" presId="urn:microsoft.com/office/officeart/2005/8/layout/list1"/>
    <dgm:cxn modelId="{51EFDA6A-5287-45BA-95C8-384FAEBD6199}" type="presParOf" srcId="{31D0152F-A32B-449A-A304-68B26ECFB6B5}" destId="{A1BAC70F-4D97-49B7-9703-F218F7A2A24E}" srcOrd="0" destOrd="0" presId="urn:microsoft.com/office/officeart/2005/8/layout/list1"/>
    <dgm:cxn modelId="{0AF2610E-684D-4C54-BBCF-10CE4A77A5CA}" type="presParOf" srcId="{31D0152F-A32B-449A-A304-68B26ECFB6B5}" destId="{2857DBC7-166C-4C1A-AC20-7255678C2349}" srcOrd="1" destOrd="0" presId="urn:microsoft.com/office/officeart/2005/8/layout/list1"/>
    <dgm:cxn modelId="{92AD817B-7BCB-491A-A258-DE33B3374856}" type="presParOf" srcId="{FD0094BF-D0F1-44EF-82A0-1B312B262F61}" destId="{3BD81022-D487-440B-A812-7EB73F4317F5}" srcOrd="1" destOrd="0" presId="urn:microsoft.com/office/officeart/2005/8/layout/list1"/>
    <dgm:cxn modelId="{C5916EFA-9F1F-4DE8-9B45-C953AC51E22A}" type="presParOf" srcId="{FD0094BF-D0F1-44EF-82A0-1B312B262F61}" destId="{31F16E5C-64D4-4BE5-BE22-09D90F2CD76B}" srcOrd="2" destOrd="0" presId="urn:microsoft.com/office/officeart/2005/8/layout/list1"/>
    <dgm:cxn modelId="{61635676-2C06-4FEA-B9E8-DAA8FC6FA384}" type="presParOf" srcId="{FD0094BF-D0F1-44EF-82A0-1B312B262F61}" destId="{3EC02B0B-333C-4EC1-8501-D4CCE9F1C60C}" srcOrd="3" destOrd="0" presId="urn:microsoft.com/office/officeart/2005/8/layout/list1"/>
    <dgm:cxn modelId="{F4596B4C-748B-49AA-8746-14202E84DA49}" type="presParOf" srcId="{FD0094BF-D0F1-44EF-82A0-1B312B262F61}" destId="{99350A43-6221-4070-B8DF-4DE8F2A3CCA0}" srcOrd="4" destOrd="0" presId="urn:microsoft.com/office/officeart/2005/8/layout/list1"/>
    <dgm:cxn modelId="{14769B5B-D06A-488F-9F39-6251C6FBF8A5}" type="presParOf" srcId="{99350A43-6221-4070-B8DF-4DE8F2A3CCA0}" destId="{9E952365-F1BD-47A3-8328-EBD795641CC7}" srcOrd="0" destOrd="0" presId="urn:microsoft.com/office/officeart/2005/8/layout/list1"/>
    <dgm:cxn modelId="{22FDF183-8D6A-43C0-9DFD-9424AC1F0323}" type="presParOf" srcId="{99350A43-6221-4070-B8DF-4DE8F2A3CCA0}" destId="{B84AE472-5D4C-4ADC-AC8B-EF149BD01205}" srcOrd="1" destOrd="0" presId="urn:microsoft.com/office/officeart/2005/8/layout/list1"/>
    <dgm:cxn modelId="{C3D1F47A-91F9-440E-81BB-106E3CBA9065}" type="presParOf" srcId="{FD0094BF-D0F1-44EF-82A0-1B312B262F61}" destId="{B80220F9-729B-4AEC-8241-DA47E2CC7217}" srcOrd="5" destOrd="0" presId="urn:microsoft.com/office/officeart/2005/8/layout/list1"/>
    <dgm:cxn modelId="{ACFFA361-544D-433F-BFA9-4499B5C22534}" type="presParOf" srcId="{FD0094BF-D0F1-44EF-82A0-1B312B262F61}" destId="{68CE1C6F-A2C8-4463-9329-893F439191AB}" srcOrd="6" destOrd="0" presId="urn:microsoft.com/office/officeart/2005/8/layout/list1"/>
    <dgm:cxn modelId="{87AF0B39-A2E7-48F7-AB0A-A9CBDD90B13F}" type="presParOf" srcId="{FD0094BF-D0F1-44EF-82A0-1B312B262F61}" destId="{AB16EC5F-53A4-43C5-886C-8774F90C8FE9}" srcOrd="7" destOrd="0" presId="urn:microsoft.com/office/officeart/2005/8/layout/list1"/>
    <dgm:cxn modelId="{9189AE86-210E-4CAF-93A0-B937D4C1C7E7}" type="presParOf" srcId="{FD0094BF-D0F1-44EF-82A0-1B312B262F61}" destId="{F6736EBF-F13D-4E06-84C2-20997D2BCCB2}" srcOrd="8" destOrd="0" presId="urn:microsoft.com/office/officeart/2005/8/layout/list1"/>
    <dgm:cxn modelId="{1F1D2F26-B46C-4DEA-8F23-82F24E382F49}" type="presParOf" srcId="{F6736EBF-F13D-4E06-84C2-20997D2BCCB2}" destId="{CF11330E-D5D2-47FD-A8A5-BEA397176126}" srcOrd="0" destOrd="0" presId="urn:microsoft.com/office/officeart/2005/8/layout/list1"/>
    <dgm:cxn modelId="{820322CA-12FD-4A16-98ED-45CCEDC68666}" type="presParOf" srcId="{F6736EBF-F13D-4E06-84C2-20997D2BCCB2}" destId="{1FDAD8A4-A8CA-4927-9332-A8ECB25677E0}" srcOrd="1" destOrd="0" presId="urn:microsoft.com/office/officeart/2005/8/layout/list1"/>
    <dgm:cxn modelId="{437A6D87-4030-4F5F-A43E-32CCA28E1E89}" type="presParOf" srcId="{FD0094BF-D0F1-44EF-82A0-1B312B262F61}" destId="{00CB5D8E-475D-4115-A050-4C74957D5F68}" srcOrd="9" destOrd="0" presId="urn:microsoft.com/office/officeart/2005/8/layout/list1"/>
    <dgm:cxn modelId="{25C6A8F9-D564-4420-B545-2D08313C4B08}" type="presParOf" srcId="{FD0094BF-D0F1-44EF-82A0-1B312B262F61}" destId="{CE752FD9-5644-413F-811E-465F35442D2C}" srcOrd="10" destOrd="0" presId="urn:microsoft.com/office/officeart/2005/8/layout/list1"/>
    <dgm:cxn modelId="{A753C442-0EA0-4058-AC70-D02FB92C36BA}" type="presParOf" srcId="{FD0094BF-D0F1-44EF-82A0-1B312B262F61}" destId="{418C8C8D-B6AA-4C97-8146-94D555274EA1}" srcOrd="11" destOrd="0" presId="urn:microsoft.com/office/officeart/2005/8/layout/list1"/>
    <dgm:cxn modelId="{5C51717D-DF88-4E0B-9D7E-3A14A2B8723B}" type="presParOf" srcId="{FD0094BF-D0F1-44EF-82A0-1B312B262F61}" destId="{2B5082ED-7C21-454B-BF8C-8C7584C149A1}" srcOrd="12" destOrd="0" presId="urn:microsoft.com/office/officeart/2005/8/layout/list1"/>
    <dgm:cxn modelId="{E6CFFF4C-CC73-457D-8113-8F71D7603C03}" type="presParOf" srcId="{2B5082ED-7C21-454B-BF8C-8C7584C149A1}" destId="{AAF3068A-1C40-4DDF-9BE6-409597ACBAC9}" srcOrd="0" destOrd="0" presId="urn:microsoft.com/office/officeart/2005/8/layout/list1"/>
    <dgm:cxn modelId="{DB7D70A1-CC6E-4163-87E1-E64A6DF43CBB}" type="presParOf" srcId="{2B5082ED-7C21-454B-BF8C-8C7584C149A1}" destId="{753B9549-B8C9-45BC-8D68-4CF14D4F36A0}" srcOrd="1" destOrd="0" presId="urn:microsoft.com/office/officeart/2005/8/layout/list1"/>
    <dgm:cxn modelId="{CEE42F07-2730-40CB-A35C-A80BF4FC1B84}" type="presParOf" srcId="{FD0094BF-D0F1-44EF-82A0-1B312B262F61}" destId="{3DF2F480-6009-4D3B-8654-77C6D772DDCC}" srcOrd="13" destOrd="0" presId="urn:microsoft.com/office/officeart/2005/8/layout/list1"/>
    <dgm:cxn modelId="{3BAA15E4-78E6-470E-9F32-3CC4453E8226}" type="presParOf" srcId="{FD0094BF-D0F1-44EF-82A0-1B312B262F61}" destId="{1251F436-3660-4621-BB33-30EB9889A8E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EB7F72-BCD1-4296-A024-9EE5A6A5AA4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DBB0B57-2C9A-479E-AB36-F583B668C815}">
      <dgm:prSet phldrT="[Текст]" custT="1"/>
      <dgm:spPr/>
      <dgm:t>
        <a:bodyPr/>
        <a:lstStyle/>
        <a:p>
          <a:r>
            <a:rPr lang="ru-RU" sz="19900" b="1" smtClean="0">
              <a:cs typeface="Aharoni" pitchFamily="2" charset="-79"/>
            </a:rPr>
            <a:t>!</a:t>
          </a:r>
          <a:endParaRPr lang="ru-RU" sz="19900" b="1" dirty="0">
            <a:cs typeface="Aharoni" pitchFamily="2" charset="-79"/>
          </a:endParaRPr>
        </a:p>
      </dgm:t>
    </dgm:pt>
    <dgm:pt modelId="{4C8098DD-6818-43C0-AF88-07497D21ED6A}" type="parTrans" cxnId="{04DEBCAB-969B-4EAE-B7ED-94D18D2C81CA}">
      <dgm:prSet/>
      <dgm:spPr/>
      <dgm:t>
        <a:bodyPr/>
        <a:lstStyle/>
        <a:p>
          <a:endParaRPr lang="ru-RU"/>
        </a:p>
      </dgm:t>
    </dgm:pt>
    <dgm:pt modelId="{15B0BCA2-80DE-4A74-82E9-81DB8F3769D2}" type="sibTrans" cxnId="{04DEBCAB-969B-4EAE-B7ED-94D18D2C81CA}">
      <dgm:prSet/>
      <dgm:spPr/>
      <dgm:t>
        <a:bodyPr/>
        <a:lstStyle/>
        <a:p>
          <a:endParaRPr lang="ru-RU"/>
        </a:p>
      </dgm:t>
    </dgm:pt>
    <dgm:pt modelId="{B2401F39-3AF2-42A8-94DD-0B4778134EB2}">
      <dgm:prSet phldrT="[Текст]" custT="1"/>
      <dgm:spPr/>
      <dgm:t>
        <a:bodyPr/>
        <a:lstStyle/>
        <a:p>
          <a:r>
            <a:rPr lang="ru-RU" sz="4000" b="1" smtClean="0"/>
            <a:t>Поддерживайте порядок и чистоту в личных подворьях и на прилегающей территории!</a:t>
          </a:r>
          <a:endParaRPr lang="ru-RU" sz="4000" b="1" dirty="0"/>
        </a:p>
      </dgm:t>
    </dgm:pt>
    <dgm:pt modelId="{6C659CC2-323E-4485-917F-246F37F019D5}" type="parTrans" cxnId="{F1926B38-27D1-409A-9C1A-A1E302C49C9C}">
      <dgm:prSet/>
      <dgm:spPr/>
      <dgm:t>
        <a:bodyPr/>
        <a:lstStyle/>
        <a:p>
          <a:endParaRPr lang="ru-RU"/>
        </a:p>
      </dgm:t>
    </dgm:pt>
    <dgm:pt modelId="{1418C80E-5351-4C2D-9472-D45B9F57D2A2}" type="sibTrans" cxnId="{F1926B38-27D1-409A-9C1A-A1E302C49C9C}">
      <dgm:prSet/>
      <dgm:spPr/>
      <dgm:t>
        <a:bodyPr/>
        <a:lstStyle/>
        <a:p>
          <a:endParaRPr lang="ru-RU"/>
        </a:p>
      </dgm:t>
    </dgm:pt>
    <dgm:pt modelId="{F094ABB0-E6B5-42B0-B694-C1FC8834356C}">
      <dgm:prSet phldrT="[Текст]" custT="1"/>
      <dgm:spPr/>
      <dgm:t>
        <a:bodyPr/>
        <a:lstStyle/>
        <a:p>
          <a:r>
            <a:rPr lang="ru-RU" sz="19900" b="1" dirty="0" smtClean="0">
              <a:cs typeface="Aharoni" pitchFamily="2" charset="-79"/>
            </a:rPr>
            <a:t>!</a:t>
          </a:r>
          <a:endParaRPr lang="ru-RU" sz="19900" b="1" dirty="0">
            <a:cs typeface="Aharoni" pitchFamily="2" charset="-79"/>
          </a:endParaRPr>
        </a:p>
      </dgm:t>
    </dgm:pt>
    <dgm:pt modelId="{EA56789E-FCF0-4972-9370-C017C3BFE7AF}" type="parTrans" cxnId="{B44CC35F-DA8C-4D19-962B-42E1ECF75161}">
      <dgm:prSet/>
      <dgm:spPr/>
      <dgm:t>
        <a:bodyPr/>
        <a:lstStyle/>
        <a:p>
          <a:endParaRPr lang="ru-RU"/>
        </a:p>
      </dgm:t>
    </dgm:pt>
    <dgm:pt modelId="{490799BF-0CD7-4D26-A23E-39D8785717B3}" type="sibTrans" cxnId="{B44CC35F-DA8C-4D19-962B-42E1ECF75161}">
      <dgm:prSet/>
      <dgm:spPr/>
      <dgm:t>
        <a:bodyPr/>
        <a:lstStyle/>
        <a:p>
          <a:endParaRPr lang="ru-RU"/>
        </a:p>
      </dgm:t>
    </dgm:pt>
    <dgm:pt modelId="{3076D76F-06A5-428F-9993-B460BF27895A}">
      <dgm:prSet phldrT="[Текст]" custT="1"/>
      <dgm:spPr/>
      <dgm:t>
        <a:bodyPr/>
        <a:lstStyle/>
        <a:p>
          <a:r>
            <a:rPr lang="ru-RU" sz="4000" b="1" smtClean="0"/>
            <a:t>НЕ допускайте  складирование мусора на придомовой территории и НЕ организовывайте несанкционированные свалки!</a:t>
          </a:r>
          <a:endParaRPr lang="ru-RU" sz="4000" b="1" dirty="0"/>
        </a:p>
      </dgm:t>
    </dgm:pt>
    <dgm:pt modelId="{B83AF509-340A-484D-9A3E-122C77453727}" type="parTrans" cxnId="{80BA8E51-5444-4059-857C-56697A8C2CEE}">
      <dgm:prSet/>
      <dgm:spPr/>
      <dgm:t>
        <a:bodyPr/>
        <a:lstStyle/>
        <a:p>
          <a:endParaRPr lang="ru-RU"/>
        </a:p>
      </dgm:t>
    </dgm:pt>
    <dgm:pt modelId="{2861BE71-360B-4B89-A871-A381E33F2939}" type="sibTrans" cxnId="{80BA8E51-5444-4059-857C-56697A8C2CEE}">
      <dgm:prSet/>
      <dgm:spPr/>
      <dgm:t>
        <a:bodyPr/>
        <a:lstStyle/>
        <a:p>
          <a:endParaRPr lang="ru-RU"/>
        </a:p>
      </dgm:t>
    </dgm:pt>
    <dgm:pt modelId="{B7D30959-D690-41F2-A9DD-15EF0F80E47F}">
      <dgm:prSet phldrT="[Текст]" custT="1"/>
      <dgm:spPr/>
      <dgm:t>
        <a:bodyPr/>
        <a:lstStyle/>
        <a:p>
          <a:r>
            <a:rPr lang="ru-RU" sz="19900" b="1" smtClean="0">
              <a:cs typeface="Aharoni" pitchFamily="2" charset="-79"/>
            </a:rPr>
            <a:t>!</a:t>
          </a:r>
          <a:endParaRPr lang="ru-RU" sz="19900" b="1" dirty="0">
            <a:cs typeface="Aharoni" pitchFamily="2" charset="-79"/>
          </a:endParaRPr>
        </a:p>
      </dgm:t>
    </dgm:pt>
    <dgm:pt modelId="{D7CB3F28-021C-416F-B3F3-7339E0973CB7}" type="parTrans" cxnId="{EC1A5CD9-36E2-43A7-8F9A-94AD210723AA}">
      <dgm:prSet/>
      <dgm:spPr/>
      <dgm:t>
        <a:bodyPr/>
        <a:lstStyle/>
        <a:p>
          <a:endParaRPr lang="ru-RU"/>
        </a:p>
      </dgm:t>
    </dgm:pt>
    <dgm:pt modelId="{4D005957-F260-4282-8784-094FD8BDDB26}" type="sibTrans" cxnId="{EC1A5CD9-36E2-43A7-8F9A-94AD210723AA}">
      <dgm:prSet/>
      <dgm:spPr/>
      <dgm:t>
        <a:bodyPr/>
        <a:lstStyle/>
        <a:p>
          <a:endParaRPr lang="ru-RU"/>
        </a:p>
      </dgm:t>
    </dgm:pt>
    <dgm:pt modelId="{7FA3D158-3AA3-4DBF-ACBA-E7CD079CCD30}">
      <dgm:prSet phldrT="[Текст]" custT="1"/>
      <dgm:spPr/>
      <dgm:t>
        <a:bodyPr/>
        <a:lstStyle/>
        <a:p>
          <a:r>
            <a:rPr lang="ru-RU" sz="4000" b="1" smtClean="0"/>
            <a:t>НЕ допускайте выжигание сухой растительности!</a:t>
          </a:r>
          <a:endParaRPr lang="ru-RU" sz="4000" b="1" dirty="0"/>
        </a:p>
      </dgm:t>
    </dgm:pt>
    <dgm:pt modelId="{AED26866-28C5-4F54-8F5D-45B365D9CB4B}" type="parTrans" cxnId="{48D4C903-85F7-4BAD-96A2-796EF85ED676}">
      <dgm:prSet/>
      <dgm:spPr/>
      <dgm:t>
        <a:bodyPr/>
        <a:lstStyle/>
        <a:p>
          <a:endParaRPr lang="ru-RU"/>
        </a:p>
      </dgm:t>
    </dgm:pt>
    <dgm:pt modelId="{163DB63E-B80F-427E-B596-8D9A22A4E570}" type="sibTrans" cxnId="{48D4C903-85F7-4BAD-96A2-796EF85ED676}">
      <dgm:prSet/>
      <dgm:spPr/>
      <dgm:t>
        <a:bodyPr/>
        <a:lstStyle/>
        <a:p>
          <a:endParaRPr lang="ru-RU"/>
        </a:p>
      </dgm:t>
    </dgm:pt>
    <dgm:pt modelId="{B5D4D2EF-BF45-4DCE-9048-384642AF8672}" type="pres">
      <dgm:prSet presAssocID="{16EB7F72-BCD1-4296-A024-9EE5A6A5AA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6464A2-CE07-4581-9699-8404E8F59CA8}" type="pres">
      <dgm:prSet presAssocID="{FDBB0B57-2C9A-479E-AB36-F583B668C815}" presName="linNode" presStyleCnt="0"/>
      <dgm:spPr/>
      <dgm:t>
        <a:bodyPr/>
        <a:lstStyle/>
        <a:p>
          <a:endParaRPr lang="ru-RU"/>
        </a:p>
      </dgm:t>
    </dgm:pt>
    <dgm:pt modelId="{D36CC061-DF30-4926-A3B8-A041D61A17AA}" type="pres">
      <dgm:prSet presAssocID="{FDBB0B57-2C9A-479E-AB36-F583B668C815}" presName="parentText" presStyleLbl="node1" presStyleIdx="0" presStyleCnt="3" custScaleX="484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079D7-9CA9-46B5-81A4-D7BE6F3F2537}" type="pres">
      <dgm:prSet presAssocID="{FDBB0B57-2C9A-479E-AB36-F583B668C81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EA5CE-6793-4F3E-B789-AE6B2E9CE7F4}" type="pres">
      <dgm:prSet presAssocID="{15B0BCA2-80DE-4A74-82E9-81DB8F3769D2}" presName="sp" presStyleCnt="0"/>
      <dgm:spPr/>
      <dgm:t>
        <a:bodyPr/>
        <a:lstStyle/>
        <a:p>
          <a:endParaRPr lang="ru-RU"/>
        </a:p>
      </dgm:t>
    </dgm:pt>
    <dgm:pt modelId="{8B54377A-0FE1-4BA0-AB26-6122FCC0913A}" type="pres">
      <dgm:prSet presAssocID="{F094ABB0-E6B5-42B0-B694-C1FC8834356C}" presName="linNode" presStyleCnt="0"/>
      <dgm:spPr/>
      <dgm:t>
        <a:bodyPr/>
        <a:lstStyle/>
        <a:p>
          <a:endParaRPr lang="ru-RU"/>
        </a:p>
      </dgm:t>
    </dgm:pt>
    <dgm:pt modelId="{C364AE45-6D80-4F31-9524-D7291973A339}" type="pres">
      <dgm:prSet presAssocID="{F094ABB0-E6B5-42B0-B694-C1FC8834356C}" presName="parentText" presStyleLbl="node1" presStyleIdx="1" presStyleCnt="3" custScaleX="484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496BE-A265-4E79-92D7-A1DD58A2D6B0}" type="pres">
      <dgm:prSet presAssocID="{F094ABB0-E6B5-42B0-B694-C1FC8834356C}" presName="descendantText" presStyleLbl="alignAccFollowNode1" presStyleIdx="1" presStyleCnt="3" custScaleY="108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08F49-31FB-4E6D-ADA5-87179D644032}" type="pres">
      <dgm:prSet presAssocID="{490799BF-0CD7-4D26-A23E-39D8785717B3}" presName="sp" presStyleCnt="0"/>
      <dgm:spPr/>
      <dgm:t>
        <a:bodyPr/>
        <a:lstStyle/>
        <a:p>
          <a:endParaRPr lang="ru-RU"/>
        </a:p>
      </dgm:t>
    </dgm:pt>
    <dgm:pt modelId="{3485FFE4-FF17-4900-869A-CE20079165B7}" type="pres">
      <dgm:prSet presAssocID="{B7D30959-D690-41F2-A9DD-15EF0F80E47F}" presName="linNode" presStyleCnt="0"/>
      <dgm:spPr/>
      <dgm:t>
        <a:bodyPr/>
        <a:lstStyle/>
        <a:p>
          <a:endParaRPr lang="ru-RU"/>
        </a:p>
      </dgm:t>
    </dgm:pt>
    <dgm:pt modelId="{FE778795-9049-439D-8067-B8EF9D78764F}" type="pres">
      <dgm:prSet presAssocID="{B7D30959-D690-41F2-A9DD-15EF0F80E47F}" presName="parentText" presStyleLbl="node1" presStyleIdx="2" presStyleCnt="3" custScaleX="484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C7B9E-02A3-4596-B570-83D69624C5B7}" type="pres">
      <dgm:prSet presAssocID="{B7D30959-D690-41F2-A9DD-15EF0F80E47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BC4009-13E7-425F-B3E8-73ABA6521CC6}" type="presOf" srcId="{7FA3D158-3AA3-4DBF-ACBA-E7CD079CCD30}" destId="{F35C7B9E-02A3-4596-B570-83D69624C5B7}" srcOrd="0" destOrd="0" presId="urn:microsoft.com/office/officeart/2005/8/layout/vList5"/>
    <dgm:cxn modelId="{80BA8E51-5444-4059-857C-56697A8C2CEE}" srcId="{F094ABB0-E6B5-42B0-B694-C1FC8834356C}" destId="{3076D76F-06A5-428F-9993-B460BF27895A}" srcOrd="0" destOrd="0" parTransId="{B83AF509-340A-484D-9A3E-122C77453727}" sibTransId="{2861BE71-360B-4B89-A871-A381E33F2939}"/>
    <dgm:cxn modelId="{E3423082-6E8A-48D4-9FFF-3B043A841ED4}" type="presOf" srcId="{F094ABB0-E6B5-42B0-B694-C1FC8834356C}" destId="{C364AE45-6D80-4F31-9524-D7291973A339}" srcOrd="0" destOrd="0" presId="urn:microsoft.com/office/officeart/2005/8/layout/vList5"/>
    <dgm:cxn modelId="{9250214C-1F6D-4426-9B0D-3BEC7960A18D}" type="presOf" srcId="{B2401F39-3AF2-42A8-94DD-0B4778134EB2}" destId="{3C0079D7-9CA9-46B5-81A4-D7BE6F3F2537}" srcOrd="0" destOrd="0" presId="urn:microsoft.com/office/officeart/2005/8/layout/vList5"/>
    <dgm:cxn modelId="{B4D2D826-AC7A-47A1-87CA-45D21622641A}" type="presOf" srcId="{B7D30959-D690-41F2-A9DD-15EF0F80E47F}" destId="{FE778795-9049-439D-8067-B8EF9D78764F}" srcOrd="0" destOrd="0" presId="urn:microsoft.com/office/officeart/2005/8/layout/vList5"/>
    <dgm:cxn modelId="{F1926B38-27D1-409A-9C1A-A1E302C49C9C}" srcId="{FDBB0B57-2C9A-479E-AB36-F583B668C815}" destId="{B2401F39-3AF2-42A8-94DD-0B4778134EB2}" srcOrd="0" destOrd="0" parTransId="{6C659CC2-323E-4485-917F-246F37F019D5}" sibTransId="{1418C80E-5351-4C2D-9472-D45B9F57D2A2}"/>
    <dgm:cxn modelId="{04DEBCAB-969B-4EAE-B7ED-94D18D2C81CA}" srcId="{16EB7F72-BCD1-4296-A024-9EE5A6A5AA45}" destId="{FDBB0B57-2C9A-479E-AB36-F583B668C815}" srcOrd="0" destOrd="0" parTransId="{4C8098DD-6818-43C0-AF88-07497D21ED6A}" sibTransId="{15B0BCA2-80DE-4A74-82E9-81DB8F3769D2}"/>
    <dgm:cxn modelId="{B44CC35F-DA8C-4D19-962B-42E1ECF75161}" srcId="{16EB7F72-BCD1-4296-A024-9EE5A6A5AA45}" destId="{F094ABB0-E6B5-42B0-B694-C1FC8834356C}" srcOrd="1" destOrd="0" parTransId="{EA56789E-FCF0-4972-9370-C017C3BFE7AF}" sibTransId="{490799BF-0CD7-4D26-A23E-39D8785717B3}"/>
    <dgm:cxn modelId="{EC1A5CD9-36E2-43A7-8F9A-94AD210723AA}" srcId="{16EB7F72-BCD1-4296-A024-9EE5A6A5AA45}" destId="{B7D30959-D690-41F2-A9DD-15EF0F80E47F}" srcOrd="2" destOrd="0" parTransId="{D7CB3F28-021C-416F-B3F3-7339E0973CB7}" sibTransId="{4D005957-F260-4282-8784-094FD8BDDB26}"/>
    <dgm:cxn modelId="{48D4C903-85F7-4BAD-96A2-796EF85ED676}" srcId="{B7D30959-D690-41F2-A9DD-15EF0F80E47F}" destId="{7FA3D158-3AA3-4DBF-ACBA-E7CD079CCD30}" srcOrd="0" destOrd="0" parTransId="{AED26866-28C5-4F54-8F5D-45B365D9CB4B}" sibTransId="{163DB63E-B80F-427E-B596-8D9A22A4E570}"/>
    <dgm:cxn modelId="{F72DA6F4-F95A-4E85-80A8-5A9C32889627}" type="presOf" srcId="{FDBB0B57-2C9A-479E-AB36-F583B668C815}" destId="{D36CC061-DF30-4926-A3B8-A041D61A17AA}" srcOrd="0" destOrd="0" presId="urn:microsoft.com/office/officeart/2005/8/layout/vList5"/>
    <dgm:cxn modelId="{3CD3F0F4-18D3-4E93-BEEE-BB93AA2DE9A3}" type="presOf" srcId="{16EB7F72-BCD1-4296-A024-9EE5A6A5AA45}" destId="{B5D4D2EF-BF45-4DCE-9048-384642AF8672}" srcOrd="0" destOrd="0" presId="urn:microsoft.com/office/officeart/2005/8/layout/vList5"/>
    <dgm:cxn modelId="{180B9922-76BD-431B-9FD3-09D1DE4BDA69}" type="presOf" srcId="{3076D76F-06A5-428F-9993-B460BF27895A}" destId="{790496BE-A265-4E79-92D7-A1DD58A2D6B0}" srcOrd="0" destOrd="0" presId="urn:microsoft.com/office/officeart/2005/8/layout/vList5"/>
    <dgm:cxn modelId="{E3A83E1C-8ACE-4832-B26D-6FDA092E0810}" type="presParOf" srcId="{B5D4D2EF-BF45-4DCE-9048-384642AF8672}" destId="{1C6464A2-CE07-4581-9699-8404E8F59CA8}" srcOrd="0" destOrd="0" presId="urn:microsoft.com/office/officeart/2005/8/layout/vList5"/>
    <dgm:cxn modelId="{58087F3F-806A-480F-810F-D8792EF8BF7A}" type="presParOf" srcId="{1C6464A2-CE07-4581-9699-8404E8F59CA8}" destId="{D36CC061-DF30-4926-A3B8-A041D61A17AA}" srcOrd="0" destOrd="0" presId="urn:microsoft.com/office/officeart/2005/8/layout/vList5"/>
    <dgm:cxn modelId="{4A272EE7-A288-4691-9297-A54C669DA930}" type="presParOf" srcId="{1C6464A2-CE07-4581-9699-8404E8F59CA8}" destId="{3C0079D7-9CA9-46B5-81A4-D7BE6F3F2537}" srcOrd="1" destOrd="0" presId="urn:microsoft.com/office/officeart/2005/8/layout/vList5"/>
    <dgm:cxn modelId="{83B716A0-D9F5-40CF-884F-D6EFCB96DD5E}" type="presParOf" srcId="{B5D4D2EF-BF45-4DCE-9048-384642AF8672}" destId="{821EA5CE-6793-4F3E-B789-AE6B2E9CE7F4}" srcOrd="1" destOrd="0" presId="urn:microsoft.com/office/officeart/2005/8/layout/vList5"/>
    <dgm:cxn modelId="{CBCCF48E-5D01-4892-93FB-C3B69FDDB1F0}" type="presParOf" srcId="{B5D4D2EF-BF45-4DCE-9048-384642AF8672}" destId="{8B54377A-0FE1-4BA0-AB26-6122FCC0913A}" srcOrd="2" destOrd="0" presId="urn:microsoft.com/office/officeart/2005/8/layout/vList5"/>
    <dgm:cxn modelId="{2A25E345-67DA-428F-953B-83781CEE9A50}" type="presParOf" srcId="{8B54377A-0FE1-4BA0-AB26-6122FCC0913A}" destId="{C364AE45-6D80-4F31-9524-D7291973A339}" srcOrd="0" destOrd="0" presId="urn:microsoft.com/office/officeart/2005/8/layout/vList5"/>
    <dgm:cxn modelId="{DBC7B891-5C33-468B-8E26-12A210813EAD}" type="presParOf" srcId="{8B54377A-0FE1-4BA0-AB26-6122FCC0913A}" destId="{790496BE-A265-4E79-92D7-A1DD58A2D6B0}" srcOrd="1" destOrd="0" presId="urn:microsoft.com/office/officeart/2005/8/layout/vList5"/>
    <dgm:cxn modelId="{3721D8C3-10FF-47EC-9505-934A877091B8}" type="presParOf" srcId="{B5D4D2EF-BF45-4DCE-9048-384642AF8672}" destId="{B1A08F49-31FB-4E6D-ADA5-87179D644032}" srcOrd="3" destOrd="0" presId="urn:microsoft.com/office/officeart/2005/8/layout/vList5"/>
    <dgm:cxn modelId="{55DA4FDD-0E01-42E6-8875-092A0C7F499D}" type="presParOf" srcId="{B5D4D2EF-BF45-4DCE-9048-384642AF8672}" destId="{3485FFE4-FF17-4900-869A-CE20079165B7}" srcOrd="4" destOrd="0" presId="urn:microsoft.com/office/officeart/2005/8/layout/vList5"/>
    <dgm:cxn modelId="{A347A157-1FB1-4F53-90E9-F0C2572BAE30}" type="presParOf" srcId="{3485FFE4-FF17-4900-869A-CE20079165B7}" destId="{FE778795-9049-439D-8067-B8EF9D78764F}" srcOrd="0" destOrd="0" presId="urn:microsoft.com/office/officeart/2005/8/layout/vList5"/>
    <dgm:cxn modelId="{572E54D9-219E-42DB-9255-419A0E0401B0}" type="presParOf" srcId="{3485FFE4-FF17-4900-869A-CE20079165B7}" destId="{F35C7B9E-02A3-4596-B570-83D69624C5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69BDD8-0FE5-4517-8258-AF663F80C5A1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</dgm:pt>
    <dgm:pt modelId="{B6091A85-C33E-4019-BA8A-D1EAF43C08E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Выдача собственникам земельных участков уведомлений от отказе от покупки земельного участка из земель с/</a:t>
          </a:r>
          <a:r>
            <a:rPr lang="ru-RU" sz="2400" b="1" dirty="0" err="1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х</a:t>
          </a:r>
          <a:r>
            <a:rPr lang="ru-RU" sz="24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назначения</a:t>
          </a:r>
          <a:endParaRPr lang="ru-RU" sz="24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D4CF88-B3C8-42BC-8D39-59737BA934D3}" type="par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1E18D96F-5A12-4B97-ABD5-6CF6D5DD9519}" type="sib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D768BFFF-D2F2-4E85-A459-4BD10E53782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52</a:t>
          </a:r>
          <a:endParaRPr lang="ru-RU" sz="24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A6FFAC4-A4DE-4E8E-857F-233CCB34B4F6}" type="par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3D2FD18B-5BBC-4D66-9F01-7AABE8273518}" type="sib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8041871A-D138-47AB-8B4D-DA9515A655B0}" type="pres">
      <dgm:prSet presAssocID="{9669BDD8-0FE5-4517-8258-AF663F80C5A1}" presName="Name0" presStyleCnt="0">
        <dgm:presLayoutVars>
          <dgm:dir/>
          <dgm:resizeHandles val="exact"/>
        </dgm:presLayoutVars>
      </dgm:prSet>
      <dgm:spPr/>
    </dgm:pt>
    <dgm:pt modelId="{C77451DE-EED5-4DDB-81AB-9CB3CCECD79B}" type="pres">
      <dgm:prSet presAssocID="{B6091A85-C33E-4019-BA8A-D1EAF43C08E1}" presName="node" presStyleLbl="node1" presStyleIdx="0" presStyleCnt="2" custScaleY="27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0D95-DED3-4850-A356-156E41AB3BC4}" type="pres">
      <dgm:prSet presAssocID="{1E18D96F-5A12-4B97-ABD5-6CF6D5DD9519}" presName="sibTrans" presStyleLbl="sibTrans2D1" presStyleIdx="0" presStyleCnt="1" custScaleY="50072"/>
      <dgm:spPr/>
      <dgm:t>
        <a:bodyPr/>
        <a:lstStyle/>
        <a:p>
          <a:endParaRPr lang="ru-RU"/>
        </a:p>
      </dgm:t>
    </dgm:pt>
    <dgm:pt modelId="{80057FCC-BD05-4A94-AA02-CC82DE7B24E0}" type="pres">
      <dgm:prSet presAssocID="{1E18D96F-5A12-4B97-ABD5-6CF6D5DD951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BE88D63-3B07-43FE-B475-2A5D431C7C94}" type="pres">
      <dgm:prSet presAssocID="{D768BFFF-D2F2-4E85-A459-4BD10E53782A}" presName="node" presStyleLbl="node1" presStyleIdx="1" presStyleCnt="2" custScaleX="60851" custScaleY="20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C06602-ABAC-424A-8A6F-208F96E3F831}" type="presOf" srcId="{9669BDD8-0FE5-4517-8258-AF663F80C5A1}" destId="{8041871A-D138-47AB-8B4D-DA9515A655B0}" srcOrd="0" destOrd="0" presId="urn:microsoft.com/office/officeart/2005/8/layout/process1"/>
    <dgm:cxn modelId="{68ECADD2-4015-4ED4-BA12-17F3FE071F07}" type="presOf" srcId="{1E18D96F-5A12-4B97-ABD5-6CF6D5DD9519}" destId="{80057FCC-BD05-4A94-AA02-CC82DE7B24E0}" srcOrd="1" destOrd="0" presId="urn:microsoft.com/office/officeart/2005/8/layout/process1"/>
    <dgm:cxn modelId="{4B26C428-CD17-4FE5-8920-F540303E29DD}" srcId="{9669BDD8-0FE5-4517-8258-AF663F80C5A1}" destId="{B6091A85-C33E-4019-BA8A-D1EAF43C08E1}" srcOrd="0" destOrd="0" parTransId="{01D4CF88-B3C8-42BC-8D39-59737BA934D3}" sibTransId="{1E18D96F-5A12-4B97-ABD5-6CF6D5DD9519}"/>
    <dgm:cxn modelId="{18078FE0-1799-4749-8F95-11892F0533DD}" type="presOf" srcId="{D768BFFF-D2F2-4E85-A459-4BD10E53782A}" destId="{0BE88D63-3B07-43FE-B475-2A5D431C7C94}" srcOrd="0" destOrd="0" presId="urn:microsoft.com/office/officeart/2005/8/layout/process1"/>
    <dgm:cxn modelId="{95CB4941-34F5-4BBD-965A-3EF034F5C01E}" type="presOf" srcId="{B6091A85-C33E-4019-BA8A-D1EAF43C08E1}" destId="{C77451DE-EED5-4DDB-81AB-9CB3CCECD79B}" srcOrd="0" destOrd="0" presId="urn:microsoft.com/office/officeart/2005/8/layout/process1"/>
    <dgm:cxn modelId="{A10E24F3-AD36-4AD1-B564-9712B66303F8}" type="presOf" srcId="{1E18D96F-5A12-4B97-ABD5-6CF6D5DD9519}" destId="{76990D95-DED3-4850-A356-156E41AB3BC4}" srcOrd="0" destOrd="0" presId="urn:microsoft.com/office/officeart/2005/8/layout/process1"/>
    <dgm:cxn modelId="{7F35B2E3-703D-4979-829A-37531BABD837}" srcId="{9669BDD8-0FE5-4517-8258-AF663F80C5A1}" destId="{D768BFFF-D2F2-4E85-A459-4BD10E53782A}" srcOrd="1" destOrd="0" parTransId="{AA6FFAC4-A4DE-4E8E-857F-233CCB34B4F6}" sibTransId="{3D2FD18B-5BBC-4D66-9F01-7AABE8273518}"/>
    <dgm:cxn modelId="{53B72590-F10F-4400-900D-100EA0C177DD}" type="presParOf" srcId="{8041871A-D138-47AB-8B4D-DA9515A655B0}" destId="{C77451DE-EED5-4DDB-81AB-9CB3CCECD79B}" srcOrd="0" destOrd="0" presId="urn:microsoft.com/office/officeart/2005/8/layout/process1"/>
    <dgm:cxn modelId="{371DFDD8-EA3C-4F36-9388-34BCF4A0308D}" type="presParOf" srcId="{8041871A-D138-47AB-8B4D-DA9515A655B0}" destId="{76990D95-DED3-4850-A356-156E41AB3BC4}" srcOrd="1" destOrd="0" presId="urn:microsoft.com/office/officeart/2005/8/layout/process1"/>
    <dgm:cxn modelId="{03B9150F-84C1-4A29-A519-291FEA6E123C}" type="presParOf" srcId="{76990D95-DED3-4850-A356-156E41AB3BC4}" destId="{80057FCC-BD05-4A94-AA02-CC82DE7B24E0}" srcOrd="0" destOrd="0" presId="urn:microsoft.com/office/officeart/2005/8/layout/process1"/>
    <dgm:cxn modelId="{273426FA-9919-45E9-84EF-A4CCB9A0446F}" type="presParOf" srcId="{8041871A-D138-47AB-8B4D-DA9515A655B0}" destId="{0BE88D63-3B07-43FE-B475-2A5D431C7C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69BDD8-0FE5-4517-8258-AF663F80C5A1}" type="doc">
      <dgm:prSet loTypeId="urn:microsoft.com/office/officeart/2005/8/layout/process1" loCatId="process" qsTypeId="urn:microsoft.com/office/officeart/2005/8/quickstyle/simple3" qsCatId="simple" csTypeId="urn:microsoft.com/office/officeart/2005/8/colors/accent3_3" csCatId="accent3" phldr="1"/>
      <dgm:spPr/>
    </dgm:pt>
    <dgm:pt modelId="{B6091A85-C33E-4019-BA8A-D1EAF43C08E1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Получены в собственность</a:t>
          </a:r>
          <a:endParaRPr lang="ru-RU" sz="28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D4CF88-B3C8-42BC-8D39-59737BA934D3}" type="par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1E18D96F-5A12-4B97-ABD5-6CF6D5DD9519}" type="sibTrans" cxnId="{4B26C428-CD17-4FE5-8920-F540303E29DD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D768BFFF-D2F2-4E85-A459-4BD10E53782A}">
      <dgm:prSet phldrT="[Текст]" custT="1"/>
      <dgm:spPr/>
      <dgm:t>
        <a:bodyPr/>
        <a:lstStyle/>
        <a:p>
          <a:r>
            <a:rPr lang="ru-RU" sz="2600" b="1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Газопроводы п. Надежда, х. Степанов</a:t>
          </a:r>
          <a:endParaRPr lang="ru-RU" sz="2600" b="1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A6FFAC4-A4DE-4E8E-857F-233CCB34B4F6}" type="par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3D2FD18B-5BBC-4D66-9F01-7AABE8273518}" type="sibTrans" cxnId="{7F35B2E3-703D-4979-829A-37531BABD837}">
      <dgm:prSet/>
      <dgm:spPr/>
      <dgm:t>
        <a:bodyPr/>
        <a:lstStyle/>
        <a:p>
          <a:endParaRPr lang="ru-RU">
            <a:solidFill>
              <a:srgbClr val="680000"/>
            </a:solidFill>
          </a:endParaRPr>
        </a:p>
      </dgm:t>
    </dgm:pt>
    <dgm:pt modelId="{8041871A-D138-47AB-8B4D-DA9515A655B0}" type="pres">
      <dgm:prSet presAssocID="{9669BDD8-0FE5-4517-8258-AF663F80C5A1}" presName="Name0" presStyleCnt="0">
        <dgm:presLayoutVars>
          <dgm:dir/>
          <dgm:resizeHandles val="exact"/>
        </dgm:presLayoutVars>
      </dgm:prSet>
      <dgm:spPr/>
    </dgm:pt>
    <dgm:pt modelId="{C77451DE-EED5-4DDB-81AB-9CB3CCECD79B}" type="pres">
      <dgm:prSet presAssocID="{B6091A85-C33E-4019-BA8A-D1EAF43C08E1}" presName="node" presStyleLbl="node1" presStyleIdx="0" presStyleCnt="2" custScaleY="30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0D95-DED3-4850-A356-156E41AB3BC4}" type="pres">
      <dgm:prSet presAssocID="{1E18D96F-5A12-4B97-ABD5-6CF6D5DD9519}" presName="sibTrans" presStyleLbl="sibTrans2D1" presStyleIdx="0" presStyleCnt="1" custScaleY="53009"/>
      <dgm:spPr/>
      <dgm:t>
        <a:bodyPr/>
        <a:lstStyle/>
        <a:p>
          <a:endParaRPr lang="ru-RU"/>
        </a:p>
      </dgm:t>
    </dgm:pt>
    <dgm:pt modelId="{80057FCC-BD05-4A94-AA02-CC82DE7B24E0}" type="pres">
      <dgm:prSet presAssocID="{1E18D96F-5A12-4B97-ABD5-6CF6D5DD951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BE88D63-3B07-43FE-B475-2A5D431C7C94}" type="pres">
      <dgm:prSet presAssocID="{D768BFFF-D2F2-4E85-A459-4BD10E53782A}" presName="node" presStyleLbl="node1" presStyleIdx="1" presStyleCnt="2" custScaleX="60851" custScaleY="22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C35807-46A5-4826-A485-6DC95BEBF7D6}" type="presOf" srcId="{D768BFFF-D2F2-4E85-A459-4BD10E53782A}" destId="{0BE88D63-3B07-43FE-B475-2A5D431C7C94}" srcOrd="0" destOrd="0" presId="urn:microsoft.com/office/officeart/2005/8/layout/process1"/>
    <dgm:cxn modelId="{2C2EA573-F8A4-4CB7-822D-8F429612503A}" type="presOf" srcId="{1E18D96F-5A12-4B97-ABD5-6CF6D5DD9519}" destId="{80057FCC-BD05-4A94-AA02-CC82DE7B24E0}" srcOrd="1" destOrd="0" presId="urn:microsoft.com/office/officeart/2005/8/layout/process1"/>
    <dgm:cxn modelId="{4B26C428-CD17-4FE5-8920-F540303E29DD}" srcId="{9669BDD8-0FE5-4517-8258-AF663F80C5A1}" destId="{B6091A85-C33E-4019-BA8A-D1EAF43C08E1}" srcOrd="0" destOrd="0" parTransId="{01D4CF88-B3C8-42BC-8D39-59737BA934D3}" sibTransId="{1E18D96F-5A12-4B97-ABD5-6CF6D5DD9519}"/>
    <dgm:cxn modelId="{304B1A06-25C1-4030-8032-53259FD605F6}" type="presOf" srcId="{9669BDD8-0FE5-4517-8258-AF663F80C5A1}" destId="{8041871A-D138-47AB-8B4D-DA9515A655B0}" srcOrd="0" destOrd="0" presId="urn:microsoft.com/office/officeart/2005/8/layout/process1"/>
    <dgm:cxn modelId="{F6289F3A-1A18-4987-9A4F-49EDC3F23257}" type="presOf" srcId="{1E18D96F-5A12-4B97-ABD5-6CF6D5DD9519}" destId="{76990D95-DED3-4850-A356-156E41AB3BC4}" srcOrd="0" destOrd="0" presId="urn:microsoft.com/office/officeart/2005/8/layout/process1"/>
    <dgm:cxn modelId="{7F35B2E3-703D-4979-829A-37531BABD837}" srcId="{9669BDD8-0FE5-4517-8258-AF663F80C5A1}" destId="{D768BFFF-D2F2-4E85-A459-4BD10E53782A}" srcOrd="1" destOrd="0" parTransId="{AA6FFAC4-A4DE-4E8E-857F-233CCB34B4F6}" sibTransId="{3D2FD18B-5BBC-4D66-9F01-7AABE8273518}"/>
    <dgm:cxn modelId="{62892B3E-E52E-45E1-A6E9-6CB158870A2A}" type="presOf" srcId="{B6091A85-C33E-4019-BA8A-D1EAF43C08E1}" destId="{C77451DE-EED5-4DDB-81AB-9CB3CCECD79B}" srcOrd="0" destOrd="0" presId="urn:microsoft.com/office/officeart/2005/8/layout/process1"/>
    <dgm:cxn modelId="{2530BE0A-F0A4-4228-92E3-98D86D45A38C}" type="presParOf" srcId="{8041871A-D138-47AB-8B4D-DA9515A655B0}" destId="{C77451DE-EED5-4DDB-81AB-9CB3CCECD79B}" srcOrd="0" destOrd="0" presId="urn:microsoft.com/office/officeart/2005/8/layout/process1"/>
    <dgm:cxn modelId="{A1339FDF-5569-4395-A0DB-52FEAB8520D1}" type="presParOf" srcId="{8041871A-D138-47AB-8B4D-DA9515A655B0}" destId="{76990D95-DED3-4850-A356-156E41AB3BC4}" srcOrd="1" destOrd="0" presId="urn:microsoft.com/office/officeart/2005/8/layout/process1"/>
    <dgm:cxn modelId="{DC1B82CA-3FA0-45A7-97EA-26CDB3547EF9}" type="presParOf" srcId="{76990D95-DED3-4850-A356-156E41AB3BC4}" destId="{80057FCC-BD05-4A94-AA02-CC82DE7B24E0}" srcOrd="0" destOrd="0" presId="urn:microsoft.com/office/officeart/2005/8/layout/process1"/>
    <dgm:cxn modelId="{6229F8F6-0EC8-4977-9CC0-FF4D0A45A228}" type="presParOf" srcId="{8041871A-D138-47AB-8B4D-DA9515A655B0}" destId="{0BE88D63-3B07-43FE-B475-2A5D431C7C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4FA37A-D562-48DF-8023-6DA18DA95422}">
      <dsp:nvSpPr>
        <dsp:cNvPr id="0" name=""/>
        <dsp:cNvSpPr/>
      </dsp:nvSpPr>
      <dsp:spPr>
        <a:xfrm>
          <a:off x="4843525" y="2713051"/>
          <a:ext cx="3258836" cy="325883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5395CEA-0583-472E-AA95-C060CA6DF5A4}">
      <dsp:nvSpPr>
        <dsp:cNvPr id="0" name=""/>
        <dsp:cNvSpPr/>
      </dsp:nvSpPr>
      <dsp:spPr>
        <a:xfrm>
          <a:off x="4576543" y="349960"/>
          <a:ext cx="3780250" cy="21880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cs typeface="Aharoni" pitchFamily="2" charset="-79"/>
            </a:rPr>
            <a:t>ремонт и отсыпка дорог</a:t>
          </a:r>
          <a:endParaRPr lang="ru-RU" sz="4000" b="1" kern="1200" dirty="0">
            <a:cs typeface="Aharoni" pitchFamily="2" charset="-79"/>
          </a:endParaRPr>
        </a:p>
      </dsp:txBody>
      <dsp:txXfrm>
        <a:off x="4576543" y="349960"/>
        <a:ext cx="3780250" cy="2188075"/>
      </dsp:txXfrm>
    </dsp:sp>
    <dsp:sp modelId="{7A0419BA-9E81-4D5D-A93D-55CD2391F0A1}">
      <dsp:nvSpPr>
        <dsp:cNvPr id="0" name=""/>
        <dsp:cNvSpPr/>
      </dsp:nvSpPr>
      <dsp:spPr>
        <a:xfrm>
          <a:off x="6083187" y="3613421"/>
          <a:ext cx="3258836" cy="325883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A4218F1-4B53-4508-9F29-BEC0F6AA9C0B}">
      <dsp:nvSpPr>
        <dsp:cNvPr id="0" name=""/>
        <dsp:cNvSpPr/>
      </dsp:nvSpPr>
      <dsp:spPr>
        <a:xfrm>
          <a:off x="8839893" y="2912537"/>
          <a:ext cx="4326267" cy="2374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cs typeface="Aharoni" pitchFamily="2" charset="-79"/>
            </a:rPr>
            <a:t>скашивание сорной растительности</a:t>
          </a:r>
          <a:endParaRPr lang="ru-RU" sz="4000" b="1" kern="1200" dirty="0">
            <a:cs typeface="Aharoni" pitchFamily="2" charset="-79"/>
          </a:endParaRPr>
        </a:p>
      </dsp:txBody>
      <dsp:txXfrm>
        <a:off x="8839893" y="2912537"/>
        <a:ext cx="4326267" cy="2374295"/>
      </dsp:txXfrm>
    </dsp:sp>
    <dsp:sp modelId="{BFDBA898-1FE2-4A02-9C23-A77CE5ECE18B}">
      <dsp:nvSpPr>
        <dsp:cNvPr id="0" name=""/>
        <dsp:cNvSpPr/>
      </dsp:nvSpPr>
      <dsp:spPr>
        <a:xfrm>
          <a:off x="5610004" y="5071517"/>
          <a:ext cx="3258836" cy="325883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88A08E6-34A3-40A5-83FA-115E56D64DD4}">
      <dsp:nvSpPr>
        <dsp:cNvPr id="0" name=""/>
        <dsp:cNvSpPr/>
      </dsp:nvSpPr>
      <dsp:spPr>
        <a:xfrm>
          <a:off x="8741077" y="6996093"/>
          <a:ext cx="4067061" cy="2374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cs typeface="Aharoni" pitchFamily="2" charset="-79"/>
            </a:rPr>
            <a:t>содержание домашних животных</a:t>
          </a:r>
          <a:endParaRPr lang="ru-RU" sz="4000" b="1" kern="1200" dirty="0">
            <a:cs typeface="Aharoni" pitchFamily="2" charset="-79"/>
          </a:endParaRPr>
        </a:p>
      </dsp:txBody>
      <dsp:txXfrm>
        <a:off x="8741077" y="6996093"/>
        <a:ext cx="4067061" cy="2374295"/>
      </dsp:txXfrm>
    </dsp:sp>
    <dsp:sp modelId="{F51090F9-2EA2-4FD7-94F7-7C591B4B222D}">
      <dsp:nvSpPr>
        <dsp:cNvPr id="0" name=""/>
        <dsp:cNvSpPr/>
      </dsp:nvSpPr>
      <dsp:spPr>
        <a:xfrm>
          <a:off x="4077047" y="5071517"/>
          <a:ext cx="3258836" cy="325883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DA2ECE9-F8D4-4CF4-9F93-6E68B42EEF0D}">
      <dsp:nvSpPr>
        <dsp:cNvPr id="0" name=""/>
        <dsp:cNvSpPr/>
      </dsp:nvSpPr>
      <dsp:spPr>
        <a:xfrm>
          <a:off x="-325044" y="6996093"/>
          <a:ext cx="4992649" cy="2374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cs typeface="Aharoni" pitchFamily="2" charset="-79"/>
            </a:rPr>
            <a:t>земельно-имущественные отношения</a:t>
          </a:r>
          <a:endParaRPr lang="ru-RU" sz="4000" b="1" kern="1200" dirty="0">
            <a:cs typeface="Aharoni" pitchFamily="2" charset="-79"/>
          </a:endParaRPr>
        </a:p>
      </dsp:txBody>
      <dsp:txXfrm>
        <a:off x="-325044" y="6996093"/>
        <a:ext cx="4992649" cy="2374295"/>
      </dsp:txXfrm>
    </dsp:sp>
    <dsp:sp modelId="{276E3B6B-51C2-460A-8050-9CC971C35089}">
      <dsp:nvSpPr>
        <dsp:cNvPr id="0" name=""/>
        <dsp:cNvSpPr/>
      </dsp:nvSpPr>
      <dsp:spPr>
        <a:xfrm>
          <a:off x="3603864" y="3613421"/>
          <a:ext cx="3258836" cy="325883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C554362-2464-4401-8B7C-B1AB22F395A6}">
      <dsp:nvSpPr>
        <dsp:cNvPr id="0" name=""/>
        <dsp:cNvSpPr/>
      </dsp:nvSpPr>
      <dsp:spPr>
        <a:xfrm>
          <a:off x="-292986" y="2749993"/>
          <a:ext cx="4147351" cy="2374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cs typeface="Aharoni" pitchFamily="2" charset="-79"/>
            </a:rPr>
            <a:t>уличное освещение</a:t>
          </a:r>
          <a:endParaRPr lang="ru-RU" sz="4000" b="1" kern="1200" dirty="0">
            <a:cs typeface="Aharoni" pitchFamily="2" charset="-79"/>
          </a:endParaRPr>
        </a:p>
      </dsp:txBody>
      <dsp:txXfrm>
        <a:off x="-292986" y="2749993"/>
        <a:ext cx="4147351" cy="237429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451DE-EED5-4DDB-81AB-9CB3CCECD79B}">
      <dsp:nvSpPr>
        <dsp:cNvPr id="0" name=""/>
        <dsp:cNvSpPr/>
      </dsp:nvSpPr>
      <dsp:spPr>
        <a:xfrm>
          <a:off x="5536" y="864088"/>
          <a:ext cx="8495157" cy="1656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Выдано дубликатов свидетельства на право собственности на землю, бессрочного (постоянного) пользования землей </a:t>
          </a:r>
          <a:endParaRPr lang="ru-RU" sz="26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536" y="864088"/>
        <a:ext cx="8495157" cy="1656198"/>
      </dsp:txXfrm>
    </dsp:sp>
    <dsp:sp modelId="{76990D95-DED3-4850-A356-156E41AB3BC4}">
      <dsp:nvSpPr>
        <dsp:cNvPr id="0" name=""/>
        <dsp:cNvSpPr/>
      </dsp:nvSpPr>
      <dsp:spPr>
        <a:xfrm>
          <a:off x="9350209" y="1152131"/>
          <a:ext cx="1800973" cy="10801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>
            <a:solidFill>
              <a:srgbClr val="680000"/>
            </a:solidFill>
          </a:endParaRPr>
        </a:p>
      </dsp:txBody>
      <dsp:txXfrm>
        <a:off x="9350209" y="1152131"/>
        <a:ext cx="1800973" cy="1080113"/>
      </dsp:txXfrm>
    </dsp:sp>
    <dsp:sp modelId="{0BE88D63-3B07-43FE-B475-2A5D431C7C94}">
      <dsp:nvSpPr>
        <dsp:cNvPr id="0" name=""/>
        <dsp:cNvSpPr/>
      </dsp:nvSpPr>
      <dsp:spPr>
        <a:xfrm>
          <a:off x="11898756" y="1368140"/>
          <a:ext cx="5169388" cy="648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</a:t>
          </a:r>
          <a:endParaRPr lang="ru-RU" sz="26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1898756" y="1368140"/>
        <a:ext cx="5169388" cy="648095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451DE-EED5-4DDB-81AB-9CB3CCECD79B}">
      <dsp:nvSpPr>
        <dsp:cNvPr id="0" name=""/>
        <dsp:cNvSpPr/>
      </dsp:nvSpPr>
      <dsp:spPr>
        <a:xfrm>
          <a:off x="5536" y="360030"/>
          <a:ext cx="8495157" cy="1548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Приняты на учет</a:t>
          </a:r>
          <a:endParaRPr lang="ru-RU" sz="26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536" y="360030"/>
        <a:ext cx="8495157" cy="1548854"/>
      </dsp:txXfrm>
    </dsp:sp>
    <dsp:sp modelId="{76990D95-DED3-4850-A356-156E41AB3BC4}">
      <dsp:nvSpPr>
        <dsp:cNvPr id="0" name=""/>
        <dsp:cNvSpPr/>
      </dsp:nvSpPr>
      <dsp:spPr>
        <a:xfrm>
          <a:off x="9350209" y="576061"/>
          <a:ext cx="1800973" cy="111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>
            <a:solidFill>
              <a:srgbClr val="680000"/>
            </a:solidFill>
          </a:endParaRPr>
        </a:p>
      </dsp:txBody>
      <dsp:txXfrm>
        <a:off x="9350209" y="576061"/>
        <a:ext cx="1800973" cy="1116793"/>
      </dsp:txXfrm>
    </dsp:sp>
    <dsp:sp modelId="{0BE88D63-3B07-43FE-B475-2A5D431C7C94}">
      <dsp:nvSpPr>
        <dsp:cNvPr id="0" name=""/>
        <dsp:cNvSpPr/>
      </dsp:nvSpPr>
      <dsp:spPr>
        <a:xfrm>
          <a:off x="11898756" y="395990"/>
          <a:ext cx="5169388" cy="147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Газопроводы общей протяженностью 8993 м.</a:t>
          </a:r>
          <a:endParaRPr lang="ru-RU" sz="26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1898756" y="395990"/>
        <a:ext cx="5169388" cy="147693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451DE-EED5-4DDB-81AB-9CB3CCECD79B}">
      <dsp:nvSpPr>
        <dsp:cNvPr id="0" name=""/>
        <dsp:cNvSpPr/>
      </dsp:nvSpPr>
      <dsp:spPr>
        <a:xfrm>
          <a:off x="5536" y="360030"/>
          <a:ext cx="8495157" cy="1548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Уточнение недостающих характеристик объектов недвижимости  </a:t>
          </a:r>
          <a:endParaRPr lang="ru-RU" sz="26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536" y="360030"/>
        <a:ext cx="8495157" cy="1548854"/>
      </dsp:txXfrm>
    </dsp:sp>
    <dsp:sp modelId="{76990D95-DED3-4850-A356-156E41AB3BC4}">
      <dsp:nvSpPr>
        <dsp:cNvPr id="0" name=""/>
        <dsp:cNvSpPr/>
      </dsp:nvSpPr>
      <dsp:spPr>
        <a:xfrm>
          <a:off x="9350209" y="504061"/>
          <a:ext cx="1800973" cy="12607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>
            <a:solidFill>
              <a:srgbClr val="680000"/>
            </a:solidFill>
          </a:endParaRPr>
        </a:p>
      </dsp:txBody>
      <dsp:txXfrm>
        <a:off x="9350209" y="504061"/>
        <a:ext cx="1800973" cy="1260792"/>
      </dsp:txXfrm>
    </dsp:sp>
    <dsp:sp modelId="{0BE88D63-3B07-43FE-B475-2A5D431C7C94}">
      <dsp:nvSpPr>
        <dsp:cNvPr id="0" name=""/>
        <dsp:cNvSpPr/>
      </dsp:nvSpPr>
      <dsp:spPr>
        <a:xfrm>
          <a:off x="11898756" y="563940"/>
          <a:ext cx="5169388" cy="1141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-381692"/>
                <a:satOff val="17009"/>
                <a:lumOff val="23779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-381692"/>
                <a:satOff val="17009"/>
                <a:lumOff val="23779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-381692"/>
                <a:satOff val="17009"/>
                <a:lumOff val="237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46 объектов</a:t>
          </a:r>
          <a:endParaRPr lang="ru-RU" sz="26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1898756" y="563940"/>
        <a:ext cx="5169388" cy="1141035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48C23A-071F-445B-8189-41583EC474A2}">
      <dsp:nvSpPr>
        <dsp:cNvPr id="0" name=""/>
        <dsp:cNvSpPr/>
      </dsp:nvSpPr>
      <dsp:spPr>
        <a:xfrm>
          <a:off x="1488" y="187647"/>
          <a:ext cx="5804296" cy="34825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smtClean="0"/>
            <a:t>Работа с населением о правилах обращения с огнем и недопущении возникновения пожаров</a:t>
          </a:r>
          <a:endParaRPr lang="ru-RU" sz="2900" b="1" kern="1200" dirty="0"/>
        </a:p>
      </dsp:txBody>
      <dsp:txXfrm>
        <a:off x="1488" y="187647"/>
        <a:ext cx="5804296" cy="3482578"/>
      </dsp:txXfrm>
    </dsp:sp>
    <dsp:sp modelId="{6BD4827A-F72C-47A3-B2FC-6C2F81DC39F0}">
      <dsp:nvSpPr>
        <dsp:cNvPr id="0" name=""/>
        <dsp:cNvSpPr/>
      </dsp:nvSpPr>
      <dsp:spPr>
        <a:xfrm>
          <a:off x="6386214" y="187647"/>
          <a:ext cx="5804296" cy="3482578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smtClean="0"/>
            <a:t>В каждом населенном пункте пожарные старшины</a:t>
          </a:r>
          <a:endParaRPr lang="ru-RU" sz="2900" b="1" kern="1200" dirty="0"/>
        </a:p>
      </dsp:txBody>
      <dsp:txXfrm>
        <a:off x="6386214" y="187647"/>
        <a:ext cx="5804296" cy="3482578"/>
      </dsp:txXfrm>
    </dsp:sp>
    <dsp:sp modelId="{0DB5A073-8E83-4D5A-88A1-092CCB1C4B0C}">
      <dsp:nvSpPr>
        <dsp:cNvPr id="0" name=""/>
        <dsp:cNvSpPr/>
      </dsp:nvSpPr>
      <dsp:spPr>
        <a:xfrm>
          <a:off x="1488" y="4250654"/>
          <a:ext cx="5804296" cy="3482578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Составлено 38 протоколов: 19 по благоустройству (сухая растительность и складирование стройматериалов на прилегающей территории), 8 за беспривязное содержание животных, 11 по фактам выжигания мусора </a:t>
          </a:r>
          <a:endParaRPr lang="ru-RU" sz="2900" b="1" kern="1200" dirty="0"/>
        </a:p>
      </dsp:txBody>
      <dsp:txXfrm>
        <a:off x="1488" y="4250654"/>
        <a:ext cx="5804296" cy="3482578"/>
      </dsp:txXfrm>
    </dsp:sp>
    <dsp:sp modelId="{1E13BF81-D9E4-403A-A452-4038924059F9}">
      <dsp:nvSpPr>
        <dsp:cNvPr id="0" name=""/>
        <dsp:cNvSpPr/>
      </dsp:nvSpPr>
      <dsp:spPr>
        <a:xfrm>
          <a:off x="6386214" y="4250654"/>
          <a:ext cx="5804296" cy="3482578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smtClean="0"/>
            <a:t>Посещение  домовладений, в том числе семей, состоящих на учете в КДН, с вручением памяток о пожарной безопасности в быту и общественных местах, о правилах пользования газовыми приборами и электрооборудованием</a:t>
          </a:r>
          <a:endParaRPr lang="ru-RU" sz="2900" b="1" kern="1200" dirty="0"/>
        </a:p>
      </dsp:txBody>
      <dsp:txXfrm>
        <a:off x="6386214" y="4250654"/>
        <a:ext cx="5804296" cy="348257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F7F821-D7B5-4F22-A063-7FF3F9DC659F}">
      <dsp:nvSpPr>
        <dsp:cNvPr id="0" name=""/>
        <dsp:cNvSpPr/>
      </dsp:nvSpPr>
      <dsp:spPr>
        <a:xfrm>
          <a:off x="3705731" y="1086196"/>
          <a:ext cx="7950865" cy="7950865"/>
        </a:xfrm>
        <a:prstGeom prst="blockArc">
          <a:avLst>
            <a:gd name="adj1" fmla="val 13548636"/>
            <a:gd name="adj2" fmla="val 17053674"/>
            <a:gd name="adj3" fmla="val 39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D635B-8362-468D-A446-271965AEA87B}">
      <dsp:nvSpPr>
        <dsp:cNvPr id="0" name=""/>
        <dsp:cNvSpPr/>
      </dsp:nvSpPr>
      <dsp:spPr>
        <a:xfrm>
          <a:off x="3982052" y="788018"/>
          <a:ext cx="7950865" cy="7950865"/>
        </a:xfrm>
        <a:prstGeom prst="blockArc">
          <a:avLst>
            <a:gd name="adj1" fmla="val 10205654"/>
            <a:gd name="adj2" fmla="val 13189912"/>
            <a:gd name="adj3" fmla="val 3915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BAE18-A076-4818-B1A5-B9F1B82B3D31}">
      <dsp:nvSpPr>
        <dsp:cNvPr id="0" name=""/>
        <dsp:cNvSpPr/>
      </dsp:nvSpPr>
      <dsp:spPr>
        <a:xfrm>
          <a:off x="4037574" y="1316646"/>
          <a:ext cx="7950865" cy="7950865"/>
        </a:xfrm>
        <a:prstGeom prst="blockArc">
          <a:avLst>
            <a:gd name="adj1" fmla="val 8065515"/>
            <a:gd name="adj2" fmla="val 10674841"/>
            <a:gd name="adj3" fmla="val 3915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F18FB-E2A5-4D09-BA0D-4D53D4467CD8}">
      <dsp:nvSpPr>
        <dsp:cNvPr id="0" name=""/>
        <dsp:cNvSpPr/>
      </dsp:nvSpPr>
      <dsp:spPr>
        <a:xfrm>
          <a:off x="3827810" y="1125515"/>
          <a:ext cx="7950865" cy="7950865"/>
        </a:xfrm>
        <a:prstGeom prst="blockArc">
          <a:avLst>
            <a:gd name="adj1" fmla="val 3605917"/>
            <a:gd name="adj2" fmla="val 7815160"/>
            <a:gd name="adj3" fmla="val 3915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53BB5-366F-444F-B4BF-5508657F855E}">
      <dsp:nvSpPr>
        <dsp:cNvPr id="0" name=""/>
        <dsp:cNvSpPr/>
      </dsp:nvSpPr>
      <dsp:spPr>
        <a:xfrm>
          <a:off x="4538399" y="806653"/>
          <a:ext cx="7950865" cy="7950865"/>
        </a:xfrm>
        <a:prstGeom prst="blockArc">
          <a:avLst>
            <a:gd name="adj1" fmla="val 681287"/>
            <a:gd name="adj2" fmla="val 4294024"/>
            <a:gd name="adj3" fmla="val 3915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2906D-2CF8-4D01-96B0-BAF9AC15E273}">
      <dsp:nvSpPr>
        <dsp:cNvPr id="0" name=""/>
        <dsp:cNvSpPr/>
      </dsp:nvSpPr>
      <dsp:spPr>
        <a:xfrm>
          <a:off x="4697021" y="241365"/>
          <a:ext cx="7950865" cy="7950865"/>
        </a:xfrm>
        <a:prstGeom prst="blockArc">
          <a:avLst>
            <a:gd name="adj1" fmla="val 19871779"/>
            <a:gd name="adj2" fmla="val 1199628"/>
            <a:gd name="adj3" fmla="val 3915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8EC8A-91B4-46C1-AC9C-53C285526279}">
      <dsp:nvSpPr>
        <dsp:cNvPr id="0" name=""/>
        <dsp:cNvSpPr/>
      </dsp:nvSpPr>
      <dsp:spPr>
        <a:xfrm>
          <a:off x="5376971" y="1139927"/>
          <a:ext cx="7950865" cy="7950865"/>
        </a:xfrm>
        <a:prstGeom prst="blockArc">
          <a:avLst>
            <a:gd name="adj1" fmla="val 15567302"/>
            <a:gd name="adj2" fmla="val 18874403"/>
            <a:gd name="adj3" fmla="val 39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1D412-C1AA-4FC9-88CA-9B6EC91EC24F}">
      <dsp:nvSpPr>
        <dsp:cNvPr id="0" name=""/>
        <dsp:cNvSpPr/>
      </dsp:nvSpPr>
      <dsp:spPr>
        <a:xfrm>
          <a:off x="6162021" y="3745311"/>
          <a:ext cx="3786208" cy="2445579"/>
        </a:xfrm>
        <a:prstGeom prst="ellipse">
          <a:avLst/>
        </a:prstGeom>
        <a:solidFill>
          <a:schemeClr val="bg1"/>
        </a:solidFill>
        <a:ln w="1143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u="sng" kern="1200" dirty="0" smtClean="0">
              <a:solidFill>
                <a:schemeClr val="bg1"/>
              </a:solidFill>
              <a:cs typeface="Aharoni" pitchFamily="2" charset="-79"/>
            </a:rPr>
            <a:t>Задачи на 2024 год</a:t>
          </a:r>
          <a:endParaRPr lang="ru-RU" sz="3600" b="1" u="sng" kern="1200" dirty="0">
            <a:solidFill>
              <a:schemeClr val="bg1"/>
            </a:solidFill>
            <a:cs typeface="Aharoni" pitchFamily="2" charset="-79"/>
          </a:endParaRPr>
        </a:p>
      </dsp:txBody>
      <dsp:txXfrm>
        <a:off x="6162021" y="3745311"/>
        <a:ext cx="3786208" cy="2445579"/>
      </dsp:txXfrm>
    </dsp:sp>
    <dsp:sp modelId="{8C994901-A5CB-4E93-8DEE-8448188AD0C0}">
      <dsp:nvSpPr>
        <dsp:cNvPr id="0" name=""/>
        <dsp:cNvSpPr/>
      </dsp:nvSpPr>
      <dsp:spPr>
        <a:xfrm>
          <a:off x="6578569" y="33804"/>
          <a:ext cx="4121090" cy="2499552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680000"/>
              </a:solidFill>
            </a:rPr>
            <a:t>Работы по дорожному хозяйству.  </a:t>
          </a:r>
          <a:endParaRPr lang="ru-RU" sz="2000" b="1" kern="1200" dirty="0">
            <a:solidFill>
              <a:srgbClr val="680000"/>
            </a:solidFill>
          </a:endParaRPr>
        </a:p>
      </dsp:txBody>
      <dsp:txXfrm>
        <a:off x="6578569" y="33804"/>
        <a:ext cx="4121090" cy="2499552"/>
      </dsp:txXfrm>
    </dsp:sp>
    <dsp:sp modelId="{756C65F3-4FCC-4506-9F19-C42D6C79BC11}">
      <dsp:nvSpPr>
        <dsp:cNvPr id="0" name=""/>
        <dsp:cNvSpPr/>
      </dsp:nvSpPr>
      <dsp:spPr>
        <a:xfrm>
          <a:off x="9746928" y="1257940"/>
          <a:ext cx="4681802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Изготовление сметы на частичный ремонт крыши Александровского СДК.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9746928" y="1257940"/>
        <a:ext cx="4681802" cy="2161906"/>
      </dsp:txXfrm>
    </dsp:sp>
    <dsp:sp modelId="{B474A274-CAE8-48A0-AC13-A8B4B66A61F2}">
      <dsp:nvSpPr>
        <dsp:cNvPr id="0" name=""/>
        <dsp:cNvSpPr/>
      </dsp:nvSpPr>
      <dsp:spPr>
        <a:xfrm>
          <a:off x="9739801" y="3778243"/>
          <a:ext cx="5190694" cy="3542435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Продолжить работу по благоустройству, озеленению, уличному освещению и поддержанию порядка на территории поселения в целом.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9739801" y="3778243"/>
        <a:ext cx="5190694" cy="3542435"/>
      </dsp:txXfrm>
    </dsp:sp>
    <dsp:sp modelId="{3B3C7F31-DE23-4AEB-992A-DC98CAFAE014}">
      <dsp:nvSpPr>
        <dsp:cNvPr id="0" name=""/>
        <dsp:cNvSpPr/>
      </dsp:nvSpPr>
      <dsp:spPr>
        <a:xfrm>
          <a:off x="7373368" y="7207472"/>
          <a:ext cx="4745730" cy="2544499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Обеспечить работу, направленную на увеличение налоговых поступлений в бюджет сельского поселения.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7373368" y="7207472"/>
        <a:ext cx="4745730" cy="2544499"/>
      </dsp:txXfrm>
    </dsp:sp>
    <dsp:sp modelId="{55B0DDD3-B02B-4B23-AE16-2E7D33A1F653}">
      <dsp:nvSpPr>
        <dsp:cNvPr id="0" name=""/>
        <dsp:cNvSpPr/>
      </dsp:nvSpPr>
      <dsp:spPr>
        <a:xfrm>
          <a:off x="3224224" y="6994655"/>
          <a:ext cx="4121090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Особое внимание уделить содержанию детских площадок.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3224224" y="6994655"/>
        <a:ext cx="4121090" cy="2161906"/>
      </dsp:txXfrm>
    </dsp:sp>
    <dsp:sp modelId="{3F282654-E004-452E-A10A-9C8465CCF6F8}">
      <dsp:nvSpPr>
        <dsp:cNvPr id="0" name=""/>
        <dsp:cNvSpPr/>
      </dsp:nvSpPr>
      <dsp:spPr>
        <a:xfrm>
          <a:off x="2057440" y="4352996"/>
          <a:ext cx="4121090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Текущий ремонт памятников, расположенных на территории сельского поселения.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2057440" y="4352996"/>
        <a:ext cx="4121090" cy="2161906"/>
      </dsp:txXfrm>
    </dsp:sp>
    <dsp:sp modelId="{230625C5-C1A4-4F53-BF88-6C9B61B6E369}">
      <dsp:nvSpPr>
        <dsp:cNvPr id="0" name=""/>
        <dsp:cNvSpPr/>
      </dsp:nvSpPr>
      <dsp:spPr>
        <a:xfrm>
          <a:off x="2618112" y="1185939"/>
          <a:ext cx="4692590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Поддержание порядка на территории гражданских кладбищ поселения.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2618112" y="1185939"/>
        <a:ext cx="4692590" cy="2161906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C1813C-D7A2-444A-A2C2-67ABC4E11F76}">
      <dsp:nvSpPr>
        <dsp:cNvPr id="0" name=""/>
        <dsp:cNvSpPr/>
      </dsp:nvSpPr>
      <dsp:spPr>
        <a:xfrm>
          <a:off x="0" y="73311"/>
          <a:ext cx="17065895" cy="15890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+mn-lt"/>
            </a:rPr>
            <a:t>БКД «Безопасные качественные дороги»</a:t>
          </a:r>
          <a:endParaRPr lang="ru-RU" sz="4000" kern="1200" dirty="0">
            <a:latin typeface="+mn-lt"/>
          </a:endParaRPr>
        </a:p>
      </dsp:txBody>
      <dsp:txXfrm>
        <a:off x="0" y="73311"/>
        <a:ext cx="17065895" cy="1589006"/>
      </dsp:txXfrm>
    </dsp:sp>
    <dsp:sp modelId="{FDFBC574-C905-418B-A443-26F480CED5A3}">
      <dsp:nvSpPr>
        <dsp:cNvPr id="0" name=""/>
        <dsp:cNvSpPr/>
      </dsp:nvSpPr>
      <dsp:spPr>
        <a:xfrm>
          <a:off x="0" y="1662317"/>
          <a:ext cx="17065895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842" tIns="50800" rIns="284480" bIns="50800" numCol="1" spcCol="1270" anchor="t" anchorCtr="0">
          <a:noAutofit/>
        </a:bodyPr>
        <a:lstStyle/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ремонт </a:t>
          </a:r>
          <a:r>
            <a:rPr lang="ru-RU" sz="3100" b="1" kern="1200" dirty="0" err="1" smtClean="0">
              <a:solidFill>
                <a:srgbClr val="680000"/>
              </a:solidFill>
              <a:latin typeface="+mn-lt"/>
            </a:rPr>
            <a:t>внутрипоселковой</a:t>
          </a: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 дороги п. Надежда, ул. Первомайская, протяженностью 2100 м.</a:t>
          </a:r>
          <a:endParaRPr lang="ru-RU" sz="3100" b="1" kern="1200" dirty="0">
            <a:solidFill>
              <a:srgbClr val="680000"/>
            </a:solidFill>
            <a:latin typeface="+mn-lt"/>
          </a:endParaRPr>
        </a:p>
      </dsp:txBody>
      <dsp:txXfrm>
        <a:off x="0" y="1662317"/>
        <a:ext cx="17065895" cy="662400"/>
      </dsp:txXfrm>
    </dsp:sp>
    <dsp:sp modelId="{5FC47257-E0C8-4D41-9B8C-D4E5D68A0500}">
      <dsp:nvSpPr>
        <dsp:cNvPr id="0" name=""/>
        <dsp:cNvSpPr/>
      </dsp:nvSpPr>
      <dsp:spPr>
        <a:xfrm>
          <a:off x="0" y="2324717"/>
          <a:ext cx="17065895" cy="1589006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+mn-lt"/>
            </a:rPr>
            <a:t>Отсыпка автомобильных дорог</a:t>
          </a:r>
          <a:endParaRPr lang="ru-RU" sz="4000" kern="1200" dirty="0">
            <a:latin typeface="+mn-lt"/>
          </a:endParaRPr>
        </a:p>
      </dsp:txBody>
      <dsp:txXfrm>
        <a:off x="0" y="2324717"/>
        <a:ext cx="17065895" cy="1589006"/>
      </dsp:txXfrm>
    </dsp:sp>
    <dsp:sp modelId="{C53675CF-5FE8-4CD4-AC40-3AFD758D2141}">
      <dsp:nvSpPr>
        <dsp:cNvPr id="0" name=""/>
        <dsp:cNvSpPr/>
      </dsp:nvSpPr>
      <dsp:spPr>
        <a:xfrm>
          <a:off x="0" y="3913723"/>
          <a:ext cx="17065895" cy="215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842" tIns="50800" rIns="284480" bIns="50800" numCol="1" spcCol="1270" anchor="t" anchorCtr="0">
          <a:noAutofit/>
        </a:bodyPr>
        <a:lstStyle/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с. Алексеевка, ул. Молодежная – 300 м;</a:t>
          </a:r>
          <a:endParaRPr lang="ru-RU" sz="3100" b="1" kern="1200" dirty="0">
            <a:solidFill>
              <a:srgbClr val="680000"/>
            </a:solidFill>
            <a:latin typeface="+mn-lt"/>
          </a:endParaRPr>
        </a:p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п. </a:t>
          </a:r>
          <a:r>
            <a:rPr lang="ru-RU" sz="3100" b="1" kern="1200" dirty="0" err="1" smtClean="0">
              <a:solidFill>
                <a:srgbClr val="680000"/>
              </a:solidFill>
              <a:latin typeface="+mn-lt"/>
            </a:rPr>
            <a:t>Подлесный</a:t>
          </a: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, пер. Кувшинный – 150 м, пер. </a:t>
          </a:r>
          <a:r>
            <a:rPr lang="ru-RU" sz="3100" b="1" kern="1200" dirty="0" err="1" smtClean="0">
              <a:solidFill>
                <a:srgbClr val="680000"/>
              </a:solidFill>
              <a:latin typeface="+mn-lt"/>
            </a:rPr>
            <a:t>Миусский</a:t>
          </a: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 – 150м; </a:t>
          </a:r>
          <a:endParaRPr lang="ru-RU" sz="3100" b="1" kern="1200" dirty="0">
            <a:solidFill>
              <a:srgbClr val="680000"/>
            </a:solidFill>
            <a:latin typeface="+mn-lt"/>
          </a:endParaRPr>
        </a:p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п. Крынка, ул. </a:t>
          </a:r>
          <a:r>
            <a:rPr lang="ru-RU" sz="3100" b="1" kern="1200" dirty="0" err="1" smtClean="0">
              <a:solidFill>
                <a:srgbClr val="680000"/>
              </a:solidFill>
              <a:latin typeface="+mn-lt"/>
            </a:rPr>
            <a:t>Топольковая</a:t>
          </a: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 – 450 м;</a:t>
          </a:r>
          <a:endParaRPr lang="ru-RU" sz="3100" b="1" kern="1200" dirty="0">
            <a:solidFill>
              <a:srgbClr val="680000"/>
            </a:solidFill>
            <a:latin typeface="+mn-lt"/>
          </a:endParaRPr>
        </a:p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 smtClean="0">
              <a:solidFill>
                <a:srgbClr val="680000"/>
              </a:solidFill>
              <a:latin typeface="+mn-lt"/>
            </a:rPr>
            <a:t>с. Александровка, ул. Калинина – 300 м.</a:t>
          </a:r>
          <a:endParaRPr lang="ru-RU" sz="3100" b="1" kern="1200" dirty="0">
            <a:solidFill>
              <a:srgbClr val="680000"/>
            </a:solidFill>
            <a:latin typeface="+mn-lt"/>
          </a:endParaRPr>
        </a:p>
      </dsp:txBody>
      <dsp:txXfrm>
        <a:off x="0" y="3913723"/>
        <a:ext cx="17065895" cy="2152800"/>
      </dsp:txXfrm>
    </dsp:sp>
    <dsp:sp modelId="{9E40E2E9-A501-46B5-A7B3-065E03AF973A}">
      <dsp:nvSpPr>
        <dsp:cNvPr id="0" name=""/>
        <dsp:cNvSpPr/>
      </dsp:nvSpPr>
      <dsp:spPr>
        <a:xfrm>
          <a:off x="0" y="6066523"/>
          <a:ext cx="17065895" cy="1589006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+mn-lt"/>
            </a:rPr>
            <a:t>Ямочный ремонт, </a:t>
          </a:r>
          <a:r>
            <a:rPr lang="ru-RU" sz="4000" b="1" kern="1200" dirty="0" err="1" smtClean="0">
              <a:latin typeface="+mn-lt"/>
            </a:rPr>
            <a:t>грейдирование</a:t>
          </a:r>
          <a:r>
            <a:rPr lang="ru-RU" sz="4000" b="1" kern="1200" dirty="0" smtClean="0">
              <a:latin typeface="+mn-lt"/>
            </a:rPr>
            <a:t>, покос</a:t>
          </a:r>
          <a:endParaRPr lang="ru-RU" sz="4000" kern="1200" dirty="0">
            <a:latin typeface="+mn-lt"/>
          </a:endParaRPr>
        </a:p>
      </dsp:txBody>
      <dsp:txXfrm>
        <a:off x="0" y="6066523"/>
        <a:ext cx="17065895" cy="1589006"/>
      </dsp:txXfrm>
    </dsp:sp>
    <dsp:sp modelId="{28B64814-970A-44B1-A861-BC6877FEEC82}">
      <dsp:nvSpPr>
        <dsp:cNvPr id="0" name=""/>
        <dsp:cNvSpPr/>
      </dsp:nvSpPr>
      <dsp:spPr>
        <a:xfrm>
          <a:off x="0" y="7770730"/>
          <a:ext cx="17065895" cy="158900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Работы по нанесению осевой горизонтальной разметки и пешеходных переходов</a:t>
          </a:r>
          <a:endParaRPr lang="ru-RU" sz="4000" b="1" kern="1200" dirty="0">
            <a:latin typeface="+mn-lt"/>
          </a:endParaRPr>
        </a:p>
      </dsp:txBody>
      <dsp:txXfrm>
        <a:off x="0" y="7770730"/>
        <a:ext cx="17065895" cy="1589006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F7F821-D7B5-4F22-A063-7FF3F9DC659F}">
      <dsp:nvSpPr>
        <dsp:cNvPr id="0" name=""/>
        <dsp:cNvSpPr/>
      </dsp:nvSpPr>
      <dsp:spPr>
        <a:xfrm>
          <a:off x="3705731" y="1086196"/>
          <a:ext cx="7950865" cy="7950865"/>
        </a:xfrm>
        <a:prstGeom prst="blockArc">
          <a:avLst>
            <a:gd name="adj1" fmla="val 13548636"/>
            <a:gd name="adj2" fmla="val 17053674"/>
            <a:gd name="adj3" fmla="val 39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D635B-8362-468D-A446-271965AEA87B}">
      <dsp:nvSpPr>
        <dsp:cNvPr id="0" name=""/>
        <dsp:cNvSpPr/>
      </dsp:nvSpPr>
      <dsp:spPr>
        <a:xfrm>
          <a:off x="3982052" y="788018"/>
          <a:ext cx="7950865" cy="7950865"/>
        </a:xfrm>
        <a:prstGeom prst="blockArc">
          <a:avLst>
            <a:gd name="adj1" fmla="val 10205654"/>
            <a:gd name="adj2" fmla="val 13189912"/>
            <a:gd name="adj3" fmla="val 3915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BAE18-A076-4818-B1A5-B9F1B82B3D31}">
      <dsp:nvSpPr>
        <dsp:cNvPr id="0" name=""/>
        <dsp:cNvSpPr/>
      </dsp:nvSpPr>
      <dsp:spPr>
        <a:xfrm>
          <a:off x="4037574" y="1316646"/>
          <a:ext cx="7950865" cy="7950865"/>
        </a:xfrm>
        <a:prstGeom prst="blockArc">
          <a:avLst>
            <a:gd name="adj1" fmla="val 8065515"/>
            <a:gd name="adj2" fmla="val 10674841"/>
            <a:gd name="adj3" fmla="val 3915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F18FB-E2A5-4D09-BA0D-4D53D4467CD8}">
      <dsp:nvSpPr>
        <dsp:cNvPr id="0" name=""/>
        <dsp:cNvSpPr/>
      </dsp:nvSpPr>
      <dsp:spPr>
        <a:xfrm>
          <a:off x="3827810" y="1125515"/>
          <a:ext cx="7950865" cy="7950865"/>
        </a:xfrm>
        <a:prstGeom prst="blockArc">
          <a:avLst>
            <a:gd name="adj1" fmla="val 3605917"/>
            <a:gd name="adj2" fmla="val 7815160"/>
            <a:gd name="adj3" fmla="val 3915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53BB5-366F-444F-B4BF-5508657F855E}">
      <dsp:nvSpPr>
        <dsp:cNvPr id="0" name=""/>
        <dsp:cNvSpPr/>
      </dsp:nvSpPr>
      <dsp:spPr>
        <a:xfrm>
          <a:off x="4538399" y="806653"/>
          <a:ext cx="7950865" cy="7950865"/>
        </a:xfrm>
        <a:prstGeom prst="blockArc">
          <a:avLst>
            <a:gd name="adj1" fmla="val 681287"/>
            <a:gd name="adj2" fmla="val 4294024"/>
            <a:gd name="adj3" fmla="val 3915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2906D-2CF8-4D01-96B0-BAF9AC15E273}">
      <dsp:nvSpPr>
        <dsp:cNvPr id="0" name=""/>
        <dsp:cNvSpPr/>
      </dsp:nvSpPr>
      <dsp:spPr>
        <a:xfrm>
          <a:off x="4697021" y="241365"/>
          <a:ext cx="7950865" cy="7950865"/>
        </a:xfrm>
        <a:prstGeom prst="blockArc">
          <a:avLst>
            <a:gd name="adj1" fmla="val 19871779"/>
            <a:gd name="adj2" fmla="val 1199628"/>
            <a:gd name="adj3" fmla="val 3915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8EC8A-91B4-46C1-AC9C-53C285526279}">
      <dsp:nvSpPr>
        <dsp:cNvPr id="0" name=""/>
        <dsp:cNvSpPr/>
      </dsp:nvSpPr>
      <dsp:spPr>
        <a:xfrm>
          <a:off x="5376971" y="1139927"/>
          <a:ext cx="7950865" cy="7950865"/>
        </a:xfrm>
        <a:prstGeom prst="blockArc">
          <a:avLst>
            <a:gd name="adj1" fmla="val 15567302"/>
            <a:gd name="adj2" fmla="val 18874403"/>
            <a:gd name="adj3" fmla="val 39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1D412-C1AA-4FC9-88CA-9B6EC91EC24F}">
      <dsp:nvSpPr>
        <dsp:cNvPr id="0" name=""/>
        <dsp:cNvSpPr/>
      </dsp:nvSpPr>
      <dsp:spPr>
        <a:xfrm>
          <a:off x="6162021" y="3745311"/>
          <a:ext cx="3786208" cy="2445579"/>
        </a:xfrm>
        <a:prstGeom prst="ellipse">
          <a:avLst/>
        </a:prstGeom>
        <a:solidFill>
          <a:schemeClr val="bg1"/>
        </a:solidFill>
        <a:ln w="1143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u="sng" kern="1200" dirty="0" smtClean="0">
              <a:solidFill>
                <a:schemeClr val="bg1"/>
              </a:solidFill>
              <a:cs typeface="Aharoni" pitchFamily="2" charset="-79"/>
            </a:rPr>
            <a:t>Задачи на 2024 год</a:t>
          </a:r>
          <a:endParaRPr lang="ru-RU" sz="3600" b="1" u="sng" kern="1200" dirty="0">
            <a:solidFill>
              <a:schemeClr val="bg1"/>
            </a:solidFill>
            <a:cs typeface="Aharoni" pitchFamily="2" charset="-79"/>
          </a:endParaRPr>
        </a:p>
      </dsp:txBody>
      <dsp:txXfrm>
        <a:off x="6162021" y="3745311"/>
        <a:ext cx="3786208" cy="2445579"/>
      </dsp:txXfrm>
    </dsp:sp>
    <dsp:sp modelId="{8C994901-A5CB-4E93-8DEE-8448188AD0C0}">
      <dsp:nvSpPr>
        <dsp:cNvPr id="0" name=""/>
        <dsp:cNvSpPr/>
      </dsp:nvSpPr>
      <dsp:spPr>
        <a:xfrm>
          <a:off x="6578569" y="33804"/>
          <a:ext cx="4121090" cy="2499552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680000"/>
              </a:solidFill>
            </a:rPr>
            <a:t>Работы по дорожному хозяйству.  </a:t>
          </a:r>
          <a:endParaRPr lang="ru-RU" sz="2000" b="1" kern="1200" dirty="0">
            <a:solidFill>
              <a:srgbClr val="680000"/>
            </a:solidFill>
          </a:endParaRPr>
        </a:p>
      </dsp:txBody>
      <dsp:txXfrm>
        <a:off x="6578569" y="33804"/>
        <a:ext cx="4121090" cy="2499552"/>
      </dsp:txXfrm>
    </dsp:sp>
    <dsp:sp modelId="{756C65F3-4FCC-4506-9F19-C42D6C79BC11}">
      <dsp:nvSpPr>
        <dsp:cNvPr id="0" name=""/>
        <dsp:cNvSpPr/>
      </dsp:nvSpPr>
      <dsp:spPr>
        <a:xfrm>
          <a:off x="9746928" y="1257940"/>
          <a:ext cx="4681802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Изготовление сметы на частичный ремонт крыши Александровского СДК.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9746928" y="1257940"/>
        <a:ext cx="4681802" cy="2161906"/>
      </dsp:txXfrm>
    </dsp:sp>
    <dsp:sp modelId="{B474A274-CAE8-48A0-AC13-A8B4B66A61F2}">
      <dsp:nvSpPr>
        <dsp:cNvPr id="0" name=""/>
        <dsp:cNvSpPr/>
      </dsp:nvSpPr>
      <dsp:spPr>
        <a:xfrm>
          <a:off x="9739801" y="3778243"/>
          <a:ext cx="5190694" cy="3542435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Продолжить работу по благоустройству, озеленению, уличному освещению и поддержанию порядка на территории поселения в целом.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9739801" y="3778243"/>
        <a:ext cx="5190694" cy="3542435"/>
      </dsp:txXfrm>
    </dsp:sp>
    <dsp:sp modelId="{3B3C7F31-DE23-4AEB-992A-DC98CAFAE014}">
      <dsp:nvSpPr>
        <dsp:cNvPr id="0" name=""/>
        <dsp:cNvSpPr/>
      </dsp:nvSpPr>
      <dsp:spPr>
        <a:xfrm>
          <a:off x="7373368" y="7207472"/>
          <a:ext cx="4745730" cy="2544499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Обеспечить работу, направленную на увеличение налоговых поступлений в бюджет сельского поселения.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7373368" y="7207472"/>
        <a:ext cx="4745730" cy="2544499"/>
      </dsp:txXfrm>
    </dsp:sp>
    <dsp:sp modelId="{55B0DDD3-B02B-4B23-AE16-2E7D33A1F653}">
      <dsp:nvSpPr>
        <dsp:cNvPr id="0" name=""/>
        <dsp:cNvSpPr/>
      </dsp:nvSpPr>
      <dsp:spPr>
        <a:xfrm>
          <a:off x="3224224" y="6994655"/>
          <a:ext cx="4121090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Особое внимание уделить содержанию детских площадок.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3224224" y="6994655"/>
        <a:ext cx="4121090" cy="2161906"/>
      </dsp:txXfrm>
    </dsp:sp>
    <dsp:sp modelId="{3F282654-E004-452E-A10A-9C8465CCF6F8}">
      <dsp:nvSpPr>
        <dsp:cNvPr id="0" name=""/>
        <dsp:cNvSpPr/>
      </dsp:nvSpPr>
      <dsp:spPr>
        <a:xfrm>
          <a:off x="2057440" y="4352996"/>
          <a:ext cx="4121090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Текущий ремонт памятников, расположенных на территории сельского поселения.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2057440" y="4352996"/>
        <a:ext cx="4121090" cy="2161906"/>
      </dsp:txXfrm>
    </dsp:sp>
    <dsp:sp modelId="{230625C5-C1A4-4F53-BF88-6C9B61B6E369}">
      <dsp:nvSpPr>
        <dsp:cNvPr id="0" name=""/>
        <dsp:cNvSpPr/>
      </dsp:nvSpPr>
      <dsp:spPr>
        <a:xfrm>
          <a:off x="2618112" y="1185939"/>
          <a:ext cx="4692590" cy="2161906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30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</a:rPr>
            <a:t>Поддержание порядка на территории гражданских кладбищ поселения.</a:t>
          </a:r>
          <a:endParaRPr lang="ru-RU" sz="2400" b="1" kern="1200" dirty="0">
            <a:solidFill>
              <a:srgbClr val="680000"/>
            </a:solidFill>
          </a:endParaRPr>
        </a:p>
      </dsp:txBody>
      <dsp:txXfrm>
        <a:off x="2618112" y="1185939"/>
        <a:ext cx="4692590" cy="21619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451DE-EED5-4DDB-81AB-9CB3CCECD79B}">
      <dsp:nvSpPr>
        <dsp:cNvPr id="0" name=""/>
        <dsp:cNvSpPr/>
      </dsp:nvSpPr>
      <dsp:spPr>
        <a:xfrm>
          <a:off x="5536" y="0"/>
          <a:ext cx="8495157" cy="3135305"/>
        </a:xfrm>
        <a:prstGeom prst="roundRect">
          <a:avLst>
            <a:gd name="adj" fmla="val 10000"/>
          </a:avLst>
        </a:prstGeom>
        <a:solidFill>
          <a:srgbClr val="F9EBB1">
            <a:alpha val="54902"/>
          </a:srgbClr>
        </a:solidFill>
        <a:ln w="209550" cap="flat" cmpd="dbl" algn="ctr">
          <a:solidFill>
            <a:srgbClr val="68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A00"/>
              </a:solidFill>
            </a:rPr>
            <a:t>Вопросы выдачи архивных справок, выписок из </a:t>
          </a:r>
          <a:r>
            <a:rPr lang="ru-RU" sz="4800" b="1" kern="1200" dirty="0" err="1" smtClean="0">
              <a:solidFill>
                <a:srgbClr val="002A00"/>
              </a:solidFill>
            </a:rPr>
            <a:t>похозяйственных</a:t>
          </a:r>
          <a:r>
            <a:rPr lang="ru-RU" sz="4800" b="1" kern="1200" dirty="0" smtClean="0">
              <a:solidFill>
                <a:srgbClr val="002A00"/>
              </a:solidFill>
            </a:rPr>
            <a:t> книг</a:t>
          </a:r>
          <a:endParaRPr lang="ru-RU" sz="4800" b="1" kern="1200" dirty="0">
            <a:solidFill>
              <a:srgbClr val="002A00"/>
            </a:solidFill>
          </a:endParaRPr>
        </a:p>
      </dsp:txBody>
      <dsp:txXfrm>
        <a:off x="5536" y="0"/>
        <a:ext cx="8495157" cy="3135305"/>
      </dsp:txXfrm>
    </dsp:sp>
    <dsp:sp modelId="{76990D95-DED3-4850-A356-156E41AB3BC4}">
      <dsp:nvSpPr>
        <dsp:cNvPr id="0" name=""/>
        <dsp:cNvSpPr/>
      </dsp:nvSpPr>
      <dsp:spPr>
        <a:xfrm>
          <a:off x="9350209" y="514253"/>
          <a:ext cx="1800973" cy="2106798"/>
        </a:xfrm>
        <a:prstGeom prst="rightArrow">
          <a:avLst>
            <a:gd name="adj1" fmla="val 60000"/>
            <a:gd name="adj2" fmla="val 50000"/>
          </a:avLst>
        </a:prstGeom>
        <a:solidFill>
          <a:srgbClr val="F9EBB1"/>
        </a:solidFill>
        <a:ln w="276225">
          <a:solidFill>
            <a:srgbClr val="68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/>
        </a:p>
      </dsp:txBody>
      <dsp:txXfrm>
        <a:off x="9350209" y="514253"/>
        <a:ext cx="1800973" cy="2106798"/>
      </dsp:txXfrm>
    </dsp:sp>
    <dsp:sp modelId="{0BE88D63-3B07-43FE-B475-2A5D431C7C94}">
      <dsp:nvSpPr>
        <dsp:cNvPr id="0" name=""/>
        <dsp:cNvSpPr/>
      </dsp:nvSpPr>
      <dsp:spPr>
        <a:xfrm>
          <a:off x="11898756" y="412753"/>
          <a:ext cx="5169388" cy="2309799"/>
        </a:xfrm>
        <a:prstGeom prst="roundRect">
          <a:avLst>
            <a:gd name="adj" fmla="val 10000"/>
          </a:avLst>
        </a:prstGeom>
        <a:solidFill>
          <a:srgbClr val="F9EBB1">
            <a:alpha val="54902"/>
          </a:srgbClr>
        </a:solidFill>
        <a:ln w="209550" cap="flat" cmpd="dbl" algn="ctr">
          <a:solidFill>
            <a:srgbClr val="68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solidFill>
                <a:srgbClr val="002A00"/>
              </a:solidFill>
            </a:rPr>
            <a:t>721 человек</a:t>
          </a:r>
          <a:endParaRPr lang="ru-RU" sz="5400" b="1" kern="1200" dirty="0">
            <a:solidFill>
              <a:srgbClr val="002A00"/>
            </a:solidFill>
          </a:endParaRPr>
        </a:p>
      </dsp:txBody>
      <dsp:txXfrm>
        <a:off x="11898756" y="412753"/>
        <a:ext cx="5169388" cy="230979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2E6117-0F18-4298-BB5B-AEEC546005F6}">
      <dsp:nvSpPr>
        <dsp:cNvPr id="0" name=""/>
        <dsp:cNvSpPr/>
      </dsp:nvSpPr>
      <dsp:spPr>
        <a:xfrm>
          <a:off x="2434" y="1872209"/>
          <a:ext cx="2240444" cy="1179028"/>
        </a:xfrm>
        <a:prstGeom prst="roundRect">
          <a:avLst>
            <a:gd name="adj" fmla="val 10000"/>
          </a:avLst>
        </a:prstGeom>
        <a:solidFill>
          <a:srgbClr val="F1F5E7">
            <a:alpha val="31000"/>
          </a:srgbClr>
        </a:solidFill>
        <a:ln w="79375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субсидия</a:t>
          </a:r>
          <a:endParaRPr lang="ru-RU" sz="2200" b="1" u="sng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434" y="1872209"/>
        <a:ext cx="2240444" cy="1179028"/>
      </dsp:txXfrm>
    </dsp:sp>
    <dsp:sp modelId="{09A417DE-9410-448D-88D5-F961998753BA}">
      <dsp:nvSpPr>
        <dsp:cNvPr id="0" name=""/>
        <dsp:cNvSpPr/>
      </dsp:nvSpPr>
      <dsp:spPr>
        <a:xfrm rot="5400000">
          <a:off x="1073647" y="31002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DDCED-E9B8-4CA7-9495-15C6ABD2EE48}">
      <dsp:nvSpPr>
        <dsp:cNvPr id="0" name=""/>
        <dsp:cNvSpPr/>
      </dsp:nvSpPr>
      <dsp:spPr>
        <a:xfrm>
          <a:off x="2434" y="3247276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402 чел.; 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434" y="3247276"/>
        <a:ext cx="2240444" cy="560111"/>
      </dsp:txXfrm>
    </dsp:sp>
    <dsp:sp modelId="{B3635FC6-5A93-4A6F-B12D-F540D62C8F66}">
      <dsp:nvSpPr>
        <dsp:cNvPr id="0" name=""/>
        <dsp:cNvSpPr/>
      </dsp:nvSpPr>
      <dsp:spPr>
        <a:xfrm rot="5400000">
          <a:off x="1073647" y="385639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58CB2-213E-459B-A3E4-D7AFF5863310}">
      <dsp:nvSpPr>
        <dsp:cNvPr id="0" name=""/>
        <dsp:cNvSpPr/>
      </dsp:nvSpPr>
      <dsp:spPr>
        <a:xfrm>
          <a:off x="2434" y="400342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417,2 тыс. руб.; 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434" y="4003425"/>
        <a:ext cx="2240444" cy="560111"/>
      </dsp:txXfrm>
    </dsp:sp>
    <dsp:sp modelId="{C1E99DF6-EF55-4D1D-8879-3A40D8949159}">
      <dsp:nvSpPr>
        <dsp:cNvPr id="0" name=""/>
        <dsp:cNvSpPr/>
      </dsp:nvSpPr>
      <dsp:spPr>
        <a:xfrm rot="5400000">
          <a:off x="1073647" y="46125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231F4-F251-40F3-A69E-2C53B8E63AA7}">
      <dsp:nvSpPr>
        <dsp:cNvPr id="0" name=""/>
        <dsp:cNvSpPr/>
      </dsp:nvSpPr>
      <dsp:spPr>
        <a:xfrm>
          <a:off x="2434" y="475957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1037,79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434" y="4759575"/>
        <a:ext cx="2240444" cy="560111"/>
      </dsp:txXfrm>
    </dsp:sp>
    <dsp:sp modelId="{6A5A61A2-82D3-4482-B86E-47F99683F267}">
      <dsp:nvSpPr>
        <dsp:cNvPr id="0" name=""/>
        <dsp:cNvSpPr/>
      </dsp:nvSpPr>
      <dsp:spPr>
        <a:xfrm>
          <a:off x="2556541" y="1872209"/>
          <a:ext cx="2240444" cy="1179028"/>
        </a:xfrm>
        <a:prstGeom prst="roundRect">
          <a:avLst>
            <a:gd name="adj" fmla="val 10000"/>
          </a:avLst>
        </a:prstGeom>
        <a:solidFill>
          <a:srgbClr val="F1F5E7">
            <a:alpha val="31000"/>
          </a:srgbClr>
        </a:solidFill>
        <a:ln w="79375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материальная помощь</a:t>
          </a:r>
          <a:endParaRPr lang="ru-RU" sz="2200" b="1" u="sng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56541" y="1872209"/>
        <a:ext cx="2240444" cy="1179028"/>
      </dsp:txXfrm>
    </dsp:sp>
    <dsp:sp modelId="{1B2F3320-2098-4840-9241-D985C2350EE8}">
      <dsp:nvSpPr>
        <dsp:cNvPr id="0" name=""/>
        <dsp:cNvSpPr/>
      </dsp:nvSpPr>
      <dsp:spPr>
        <a:xfrm rot="5400000">
          <a:off x="3627753" y="31002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3D6E2-CA8D-4D83-9957-00EC0C7EFF6E}">
      <dsp:nvSpPr>
        <dsp:cNvPr id="0" name=""/>
        <dsp:cNvSpPr/>
      </dsp:nvSpPr>
      <dsp:spPr>
        <a:xfrm>
          <a:off x="2556541" y="3247276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127 чел.;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56541" y="3247276"/>
        <a:ext cx="2240444" cy="560111"/>
      </dsp:txXfrm>
    </dsp:sp>
    <dsp:sp modelId="{15864300-2E5A-4DD4-94DE-86AD429899AF}">
      <dsp:nvSpPr>
        <dsp:cNvPr id="0" name=""/>
        <dsp:cNvSpPr/>
      </dsp:nvSpPr>
      <dsp:spPr>
        <a:xfrm rot="5400000">
          <a:off x="3627753" y="385639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02ED4-6166-4FF4-905A-26B5919E3947}">
      <dsp:nvSpPr>
        <dsp:cNvPr id="0" name=""/>
        <dsp:cNvSpPr/>
      </dsp:nvSpPr>
      <dsp:spPr>
        <a:xfrm>
          <a:off x="2556541" y="400342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467,9 тыс. руб.;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56541" y="4003425"/>
        <a:ext cx="2240444" cy="560111"/>
      </dsp:txXfrm>
    </dsp:sp>
    <dsp:sp modelId="{0807BAA2-6B9B-49AB-81D4-E84AEA211CE3}">
      <dsp:nvSpPr>
        <dsp:cNvPr id="0" name=""/>
        <dsp:cNvSpPr/>
      </dsp:nvSpPr>
      <dsp:spPr>
        <a:xfrm rot="5400000">
          <a:off x="3627753" y="46125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4A371-2352-4AEC-B603-08CD202B0CFA}">
      <dsp:nvSpPr>
        <dsp:cNvPr id="0" name=""/>
        <dsp:cNvSpPr/>
      </dsp:nvSpPr>
      <dsp:spPr>
        <a:xfrm>
          <a:off x="2556541" y="475957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20890,93;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56541" y="4759575"/>
        <a:ext cx="2240444" cy="560111"/>
      </dsp:txXfrm>
    </dsp:sp>
    <dsp:sp modelId="{C2E2BCB8-DDDC-41AE-B1D4-BB3B9E9648BD}">
      <dsp:nvSpPr>
        <dsp:cNvPr id="0" name=""/>
        <dsp:cNvSpPr/>
      </dsp:nvSpPr>
      <dsp:spPr>
        <a:xfrm>
          <a:off x="5110647" y="1872209"/>
          <a:ext cx="2240444" cy="1179028"/>
        </a:xfrm>
        <a:prstGeom prst="roundRect">
          <a:avLst>
            <a:gd name="adj" fmla="val 10000"/>
          </a:avLst>
        </a:prstGeom>
        <a:solidFill>
          <a:srgbClr val="F1F5E7">
            <a:alpha val="31000"/>
          </a:srgbClr>
        </a:solidFill>
        <a:ln w="79375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льготы ленам семей СВО</a:t>
          </a:r>
          <a:endParaRPr lang="ru-RU" sz="2200" b="1" u="sng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110647" y="1872209"/>
        <a:ext cx="2240444" cy="1179028"/>
      </dsp:txXfrm>
    </dsp:sp>
    <dsp:sp modelId="{1B5A5C9F-D63C-489E-9725-8EB58878727D}">
      <dsp:nvSpPr>
        <dsp:cNvPr id="0" name=""/>
        <dsp:cNvSpPr/>
      </dsp:nvSpPr>
      <dsp:spPr>
        <a:xfrm rot="5400000">
          <a:off x="6181859" y="31002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E8A7B-E7EA-424D-AC5F-9F1FEED23959}">
      <dsp:nvSpPr>
        <dsp:cNvPr id="0" name=""/>
        <dsp:cNvSpPr/>
      </dsp:nvSpPr>
      <dsp:spPr>
        <a:xfrm>
          <a:off x="5110647" y="3247276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чел.;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110647" y="3247276"/>
        <a:ext cx="2240444" cy="560111"/>
      </dsp:txXfrm>
    </dsp:sp>
    <dsp:sp modelId="{10FD821A-A417-45E8-840A-4E97778ED95E}">
      <dsp:nvSpPr>
        <dsp:cNvPr id="0" name=""/>
        <dsp:cNvSpPr/>
      </dsp:nvSpPr>
      <dsp:spPr>
        <a:xfrm rot="5400000">
          <a:off x="6181859" y="385639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EFA10-5C25-43C6-A6AB-9AB21E7646CF}">
      <dsp:nvSpPr>
        <dsp:cNvPr id="0" name=""/>
        <dsp:cNvSpPr/>
      </dsp:nvSpPr>
      <dsp:spPr>
        <a:xfrm>
          <a:off x="5110647" y="400342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53,4 тыс. руб.;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110647" y="4003425"/>
        <a:ext cx="2240444" cy="560111"/>
      </dsp:txXfrm>
    </dsp:sp>
    <dsp:sp modelId="{9F7FB38C-C945-4881-A2FC-18CE56E42E64}">
      <dsp:nvSpPr>
        <dsp:cNvPr id="0" name=""/>
        <dsp:cNvSpPr/>
      </dsp:nvSpPr>
      <dsp:spPr>
        <a:xfrm>
          <a:off x="7664753" y="1872209"/>
          <a:ext cx="2240444" cy="1179028"/>
        </a:xfrm>
        <a:prstGeom prst="roundRect">
          <a:avLst>
            <a:gd name="adj" fmla="val 10000"/>
          </a:avLst>
        </a:prstGeom>
        <a:solidFill>
          <a:srgbClr val="F1F5E7">
            <a:alpha val="31000"/>
          </a:srgbClr>
        </a:solidFill>
        <a:ln w="79375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выплаты на детей</a:t>
          </a:r>
          <a:endParaRPr lang="ru-RU" sz="2200" b="1" u="sng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664753" y="1872209"/>
        <a:ext cx="2240444" cy="1179028"/>
      </dsp:txXfrm>
    </dsp:sp>
    <dsp:sp modelId="{814AB34A-04FB-4389-8E8C-DD2366ACADD8}">
      <dsp:nvSpPr>
        <dsp:cNvPr id="0" name=""/>
        <dsp:cNvSpPr/>
      </dsp:nvSpPr>
      <dsp:spPr>
        <a:xfrm rot="5400000">
          <a:off x="8735966" y="31002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A34EA-B55F-41DC-BB7D-9C05DC79E2E2}">
      <dsp:nvSpPr>
        <dsp:cNvPr id="0" name=""/>
        <dsp:cNvSpPr/>
      </dsp:nvSpPr>
      <dsp:spPr>
        <a:xfrm>
          <a:off x="7664753" y="3247276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210 чел.;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664753" y="3247276"/>
        <a:ext cx="2240444" cy="560111"/>
      </dsp:txXfrm>
    </dsp:sp>
    <dsp:sp modelId="{8187C1F0-5DA5-4778-BD5D-A589C5C218DD}">
      <dsp:nvSpPr>
        <dsp:cNvPr id="0" name=""/>
        <dsp:cNvSpPr/>
      </dsp:nvSpPr>
      <dsp:spPr>
        <a:xfrm rot="5400000">
          <a:off x="8735966" y="385639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5E9C6-FFD4-4B10-A3DB-4EFBB10F7202}">
      <dsp:nvSpPr>
        <dsp:cNvPr id="0" name=""/>
        <dsp:cNvSpPr/>
      </dsp:nvSpPr>
      <dsp:spPr>
        <a:xfrm>
          <a:off x="7664753" y="400342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6309,1 тыс. руб.;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664753" y="4003425"/>
        <a:ext cx="2240444" cy="560111"/>
      </dsp:txXfrm>
    </dsp:sp>
    <dsp:sp modelId="{984955E5-758C-4FF7-9A65-5A4FFC293BFD}">
      <dsp:nvSpPr>
        <dsp:cNvPr id="0" name=""/>
        <dsp:cNvSpPr/>
      </dsp:nvSpPr>
      <dsp:spPr>
        <a:xfrm rot="5400000">
          <a:off x="8735966" y="46125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B20DA-CF3C-481B-81D3-6EFD62A6E26C}">
      <dsp:nvSpPr>
        <dsp:cNvPr id="0" name=""/>
        <dsp:cNvSpPr/>
      </dsp:nvSpPr>
      <dsp:spPr>
        <a:xfrm>
          <a:off x="7664753" y="475957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949,3;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664753" y="4759575"/>
        <a:ext cx="2240444" cy="560111"/>
      </dsp:txXfrm>
    </dsp:sp>
    <dsp:sp modelId="{0177C96E-49AF-4B28-A232-2FCF3C96706F}">
      <dsp:nvSpPr>
        <dsp:cNvPr id="0" name=""/>
        <dsp:cNvSpPr/>
      </dsp:nvSpPr>
      <dsp:spPr>
        <a:xfrm>
          <a:off x="10218860" y="1872209"/>
          <a:ext cx="2240444" cy="1179028"/>
        </a:xfrm>
        <a:prstGeom prst="roundRect">
          <a:avLst>
            <a:gd name="adj" fmla="val 10000"/>
          </a:avLst>
        </a:prstGeom>
        <a:solidFill>
          <a:srgbClr val="F1F5E7">
            <a:alpha val="31000"/>
          </a:srgbClr>
        </a:solidFill>
        <a:ln w="79375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льготы на услуги ЖКУ</a:t>
          </a:r>
          <a:endParaRPr lang="ru-RU" sz="2200" b="1" u="sng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0218860" y="1872209"/>
        <a:ext cx="2240444" cy="1179028"/>
      </dsp:txXfrm>
    </dsp:sp>
    <dsp:sp modelId="{27D5183F-F433-4976-A3F5-4FB5C4C2F522}">
      <dsp:nvSpPr>
        <dsp:cNvPr id="0" name=""/>
        <dsp:cNvSpPr/>
      </dsp:nvSpPr>
      <dsp:spPr>
        <a:xfrm rot="5400000">
          <a:off x="11290072" y="31002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FC61F-E331-4888-BB36-704AE3454997}">
      <dsp:nvSpPr>
        <dsp:cNvPr id="0" name=""/>
        <dsp:cNvSpPr/>
      </dsp:nvSpPr>
      <dsp:spPr>
        <a:xfrm>
          <a:off x="10218860" y="3247276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492 чел.; 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0218860" y="3247276"/>
        <a:ext cx="2240444" cy="560111"/>
      </dsp:txXfrm>
    </dsp:sp>
    <dsp:sp modelId="{5AD4B7F4-4AC7-457C-B1BF-62C60D145A56}">
      <dsp:nvSpPr>
        <dsp:cNvPr id="0" name=""/>
        <dsp:cNvSpPr/>
      </dsp:nvSpPr>
      <dsp:spPr>
        <a:xfrm rot="5400000">
          <a:off x="11290072" y="385639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569AF-69ED-433E-9F1C-3849A67603D8}">
      <dsp:nvSpPr>
        <dsp:cNvPr id="0" name=""/>
        <dsp:cNvSpPr/>
      </dsp:nvSpPr>
      <dsp:spPr>
        <a:xfrm>
          <a:off x="10218860" y="400342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6256,9 тыс. руб.;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0218860" y="4003425"/>
        <a:ext cx="2240444" cy="560111"/>
      </dsp:txXfrm>
    </dsp:sp>
    <dsp:sp modelId="{B59C3341-8B3B-45B4-9265-CC6B271265A8}">
      <dsp:nvSpPr>
        <dsp:cNvPr id="0" name=""/>
        <dsp:cNvSpPr/>
      </dsp:nvSpPr>
      <dsp:spPr>
        <a:xfrm rot="5400000">
          <a:off x="11290072" y="46125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B61A9-10ED-4C5E-8973-B4EBB6C16DA9}">
      <dsp:nvSpPr>
        <dsp:cNvPr id="0" name=""/>
        <dsp:cNvSpPr/>
      </dsp:nvSpPr>
      <dsp:spPr>
        <a:xfrm>
          <a:off x="10218860" y="475957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средний размер – 281,46;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0218860" y="4759575"/>
        <a:ext cx="2240444" cy="560111"/>
      </dsp:txXfrm>
    </dsp:sp>
    <dsp:sp modelId="{00383699-1F31-450B-B8BA-86E89BC6EDC8}">
      <dsp:nvSpPr>
        <dsp:cNvPr id="0" name=""/>
        <dsp:cNvSpPr/>
      </dsp:nvSpPr>
      <dsp:spPr>
        <a:xfrm>
          <a:off x="12772966" y="1872209"/>
          <a:ext cx="2240444" cy="1179028"/>
        </a:xfrm>
        <a:prstGeom prst="roundRect">
          <a:avLst>
            <a:gd name="adj" fmla="val 10000"/>
          </a:avLst>
        </a:prstGeom>
        <a:solidFill>
          <a:srgbClr val="F1F5E7">
            <a:alpha val="31000"/>
          </a:srgbClr>
        </a:solidFill>
        <a:ln w="79375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оздоровление детей</a:t>
          </a:r>
          <a:endParaRPr lang="ru-RU" sz="2200" b="1" u="sng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2772966" y="1872209"/>
        <a:ext cx="2240444" cy="1179028"/>
      </dsp:txXfrm>
    </dsp:sp>
    <dsp:sp modelId="{B2185994-5B88-40E1-B1A7-8B9D6D70B392}">
      <dsp:nvSpPr>
        <dsp:cNvPr id="0" name=""/>
        <dsp:cNvSpPr/>
      </dsp:nvSpPr>
      <dsp:spPr>
        <a:xfrm rot="5400000">
          <a:off x="13844178" y="31002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3975" cmpd="dbl">
          <a:solidFill>
            <a:srgbClr val="3815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62E1D-4647-4B8C-8014-CA748F5ADC32}">
      <dsp:nvSpPr>
        <dsp:cNvPr id="0" name=""/>
        <dsp:cNvSpPr/>
      </dsp:nvSpPr>
      <dsp:spPr>
        <a:xfrm>
          <a:off x="12772966" y="3247276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 чел.; 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2772966" y="3247276"/>
        <a:ext cx="2240444" cy="560111"/>
      </dsp:txXfrm>
    </dsp:sp>
    <dsp:sp modelId="{D68C376E-6FCF-410D-80D0-4B36F919CEEE}">
      <dsp:nvSpPr>
        <dsp:cNvPr id="0" name=""/>
        <dsp:cNvSpPr/>
      </dsp:nvSpPr>
      <dsp:spPr>
        <a:xfrm>
          <a:off x="15327072" y="1872209"/>
          <a:ext cx="2240444" cy="1179028"/>
        </a:xfrm>
        <a:prstGeom prst="roundRect">
          <a:avLst>
            <a:gd name="adj" fmla="val 10000"/>
          </a:avLst>
        </a:prstGeom>
        <a:solidFill>
          <a:srgbClr val="F1F5E7">
            <a:alpha val="31000"/>
          </a:srgbClr>
        </a:solidFill>
        <a:ln w="79375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использование средств регионального капитала</a:t>
          </a:r>
          <a:endParaRPr lang="ru-RU" sz="20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27072" y="1872209"/>
        <a:ext cx="2240444" cy="1179028"/>
      </dsp:txXfrm>
    </dsp:sp>
    <dsp:sp modelId="{CAD671FE-1C6D-4635-8210-D05E6654F9DC}">
      <dsp:nvSpPr>
        <dsp:cNvPr id="0" name=""/>
        <dsp:cNvSpPr/>
      </dsp:nvSpPr>
      <dsp:spPr>
        <a:xfrm rot="5400000">
          <a:off x="16398285" y="310024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04F0B-BBEC-472C-8F14-EB1274A4FFBD}">
      <dsp:nvSpPr>
        <dsp:cNvPr id="0" name=""/>
        <dsp:cNvSpPr/>
      </dsp:nvSpPr>
      <dsp:spPr>
        <a:xfrm>
          <a:off x="15327072" y="3247276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9чел.; 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27072" y="3247276"/>
        <a:ext cx="2240444" cy="560111"/>
      </dsp:txXfrm>
    </dsp:sp>
    <dsp:sp modelId="{3BC20462-F53E-480A-B18E-38F8FD33AE28}">
      <dsp:nvSpPr>
        <dsp:cNvPr id="0" name=""/>
        <dsp:cNvSpPr/>
      </dsp:nvSpPr>
      <dsp:spPr>
        <a:xfrm rot="5400000">
          <a:off x="16398285" y="3856396"/>
          <a:ext cx="98019" cy="9801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E99C4-5B4E-4CF4-8867-C280A6B3DD5C}">
      <dsp:nvSpPr>
        <dsp:cNvPr id="0" name=""/>
        <dsp:cNvSpPr/>
      </dsp:nvSpPr>
      <dsp:spPr>
        <a:xfrm>
          <a:off x="15327072" y="4003425"/>
          <a:ext cx="2240444" cy="560111"/>
        </a:xfrm>
        <a:prstGeom prst="roundRect">
          <a:avLst>
            <a:gd name="adj" fmla="val 10000"/>
          </a:avLst>
        </a:prstGeom>
        <a:solidFill>
          <a:srgbClr val="792D2B">
            <a:alpha val="31000"/>
          </a:srgbClr>
        </a:solidFill>
        <a:ln w="57150" cap="flat" cmpd="dbl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общая сумма – 600,2 тыс. руб.;</a:t>
          </a:r>
          <a:endParaRPr lang="ru-RU" sz="1700" b="1" kern="1200" dirty="0">
            <a:solidFill>
              <a:srgbClr val="381514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27072" y="4003425"/>
        <a:ext cx="2240444" cy="5601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EA1C48-5572-436E-9759-00FE5E8CCA8D}">
      <dsp:nvSpPr>
        <dsp:cNvPr id="0" name=""/>
        <dsp:cNvSpPr/>
      </dsp:nvSpPr>
      <dsp:spPr>
        <a:xfrm>
          <a:off x="6348" y="0"/>
          <a:ext cx="12989019" cy="4349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20000"/>
                <a:lumOff val="80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792D2B"/>
              </a:solidFill>
            </a:rPr>
            <a:t>На реализацию </a:t>
          </a:r>
          <a:r>
            <a:rPr lang="ru-RU" sz="4800" b="1" u="sng" kern="1200" dirty="0" smtClean="0">
              <a:solidFill>
                <a:srgbClr val="792D2B"/>
              </a:solidFill>
            </a:rPr>
            <a:t>10 муниципальных программ</a:t>
          </a:r>
          <a:r>
            <a:rPr lang="ru-RU" sz="4800" b="1" kern="1200" dirty="0" smtClean="0">
              <a:solidFill>
                <a:srgbClr val="792D2B"/>
              </a:solidFill>
            </a:rPr>
            <a:t> в 2024 году направлено 21676,4 тыс. рублей, что составило 97,5 % к годовым плановым значениям и 98,0% к общему объему расходов бюджета поселения в 2024 году</a:t>
          </a:r>
          <a:endParaRPr lang="ru-RU" sz="4800" b="1" kern="1200" dirty="0">
            <a:solidFill>
              <a:srgbClr val="792D2B"/>
            </a:solidFill>
          </a:endParaRPr>
        </a:p>
      </dsp:txBody>
      <dsp:txXfrm>
        <a:off x="6348" y="0"/>
        <a:ext cx="12989019" cy="434975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8F0071-9A52-401D-B18A-F2BE77C5B8EC}">
      <dsp:nvSpPr>
        <dsp:cNvPr id="0" name=""/>
        <dsp:cNvSpPr/>
      </dsp:nvSpPr>
      <dsp:spPr>
        <a:xfrm>
          <a:off x="1261158" y="2930"/>
          <a:ext cx="435478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u="sng" kern="1200" dirty="0" smtClean="0">
              <a:solidFill>
                <a:srgbClr val="381514"/>
              </a:solidFill>
            </a:rPr>
            <a:t>Общегосударственные вопросы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ru-RU" sz="4000" b="1" i="0" u="none" kern="1200" dirty="0" smtClean="0">
              <a:solidFill>
                <a:srgbClr val="381514"/>
              </a:solidFill>
            </a:rPr>
            <a:t>8 070,3 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1261158" y="2930"/>
        <a:ext cx="4354787" cy="2612872"/>
      </dsp:txXfrm>
    </dsp:sp>
    <dsp:sp modelId="{09410C34-0E3F-4A18-81BE-1F88CA6F4BAB}">
      <dsp:nvSpPr>
        <dsp:cNvPr id="0" name=""/>
        <dsp:cNvSpPr/>
      </dsp:nvSpPr>
      <dsp:spPr>
        <a:xfrm>
          <a:off x="6051425" y="2930"/>
          <a:ext cx="435478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sng" kern="1200" dirty="0" smtClean="0">
              <a:solidFill>
                <a:srgbClr val="381514"/>
              </a:solidFill>
            </a:rPr>
            <a:t>Национальная оборона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ru-RU" sz="4000" b="1" kern="1200" dirty="0" smtClean="0">
              <a:solidFill>
                <a:srgbClr val="381514"/>
              </a:solidFill>
            </a:rPr>
            <a:t>361,6 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6051425" y="2930"/>
        <a:ext cx="4354787" cy="2612872"/>
      </dsp:txXfrm>
    </dsp:sp>
    <dsp:sp modelId="{BB8F84DC-EE21-4054-A893-A36257BAA466}">
      <dsp:nvSpPr>
        <dsp:cNvPr id="0" name=""/>
        <dsp:cNvSpPr/>
      </dsp:nvSpPr>
      <dsp:spPr>
        <a:xfrm>
          <a:off x="10841692" y="2930"/>
          <a:ext cx="475651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u="sng" kern="1200" dirty="0" smtClean="0">
              <a:solidFill>
                <a:srgbClr val="381514"/>
              </a:solidFill>
            </a:rPr>
            <a:t>Национальная безопасность и правоохранительная деятельность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en-US" sz="4000" b="1" i="0" u="none" kern="1200" dirty="0" smtClean="0">
              <a:solidFill>
                <a:srgbClr val="381514"/>
              </a:solidFill>
            </a:rPr>
            <a:t>   </a:t>
          </a:r>
          <a:r>
            <a:rPr lang="ru-RU" sz="4000" b="1" i="0" u="none" kern="1200" dirty="0" smtClean="0">
              <a:solidFill>
                <a:srgbClr val="381514"/>
              </a:solidFill>
            </a:rPr>
            <a:t>39,5 </a:t>
          </a:r>
          <a:r>
            <a:rPr lang="ru-RU" sz="4000" b="1" kern="1200" dirty="0" smtClean="0">
              <a:solidFill>
                <a:srgbClr val="381514"/>
              </a:solidFill>
            </a:rPr>
            <a:t>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10841692" y="2930"/>
        <a:ext cx="4756517" cy="2612872"/>
      </dsp:txXfrm>
    </dsp:sp>
    <dsp:sp modelId="{76AEC3B3-97AF-4CCD-97A4-8B6D8845909F}">
      <dsp:nvSpPr>
        <dsp:cNvPr id="0" name=""/>
        <dsp:cNvSpPr/>
      </dsp:nvSpPr>
      <dsp:spPr>
        <a:xfrm>
          <a:off x="1280123" y="3051282"/>
          <a:ext cx="4718586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0" u="sng" kern="1200" dirty="0" smtClean="0">
              <a:solidFill>
                <a:srgbClr val="381514"/>
              </a:solidFill>
            </a:rPr>
            <a:t>Жилищно-коммунальное хозяйство </a:t>
          </a:r>
          <a:r>
            <a:rPr lang="en-US" sz="4000" b="1" i="0" u="sng" kern="1200" dirty="0" smtClean="0">
              <a:solidFill>
                <a:srgbClr val="381514"/>
              </a:solidFill>
            </a:rPr>
            <a:t/>
          </a:r>
          <a:br>
            <a:rPr lang="en-US" sz="4000" b="1" i="0" u="sng" kern="1200" dirty="0" smtClean="0">
              <a:solidFill>
                <a:srgbClr val="381514"/>
              </a:solidFill>
            </a:rPr>
          </a:br>
          <a:r>
            <a:rPr lang="ru-RU" sz="4000" b="1" i="0" u="none" kern="1200" dirty="0" smtClean="0">
              <a:solidFill>
                <a:srgbClr val="381514"/>
              </a:solidFill>
            </a:rPr>
            <a:t>  4 731,0 </a:t>
          </a:r>
          <a:r>
            <a:rPr lang="ru-RU" sz="4000" b="1" kern="1200" dirty="0" smtClean="0">
              <a:solidFill>
                <a:srgbClr val="381514"/>
              </a:solidFill>
            </a:rPr>
            <a:t>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1280123" y="3051282"/>
        <a:ext cx="4718586" cy="2612872"/>
      </dsp:txXfrm>
    </dsp:sp>
    <dsp:sp modelId="{0651ECDC-FEA5-49A6-BE22-B9FAD5223236}">
      <dsp:nvSpPr>
        <dsp:cNvPr id="0" name=""/>
        <dsp:cNvSpPr/>
      </dsp:nvSpPr>
      <dsp:spPr>
        <a:xfrm>
          <a:off x="6434189" y="3051282"/>
          <a:ext cx="435478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sng" kern="1200" dirty="0" smtClean="0">
              <a:solidFill>
                <a:srgbClr val="381514"/>
              </a:solidFill>
            </a:rPr>
            <a:t>Охрана окружающей среды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ru-RU" sz="4000" b="1" kern="1200" dirty="0" smtClean="0">
              <a:solidFill>
                <a:srgbClr val="381514"/>
              </a:solidFill>
            </a:rPr>
            <a:t>0,9 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6434189" y="3051282"/>
        <a:ext cx="4354787" cy="2612872"/>
      </dsp:txXfrm>
    </dsp:sp>
    <dsp:sp modelId="{8BE2154A-E3D7-4F99-AAB6-19BD3388404E}">
      <dsp:nvSpPr>
        <dsp:cNvPr id="0" name=""/>
        <dsp:cNvSpPr/>
      </dsp:nvSpPr>
      <dsp:spPr>
        <a:xfrm>
          <a:off x="11224456" y="3051282"/>
          <a:ext cx="435478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0" u="sng" kern="1200" dirty="0" smtClean="0">
              <a:solidFill>
                <a:srgbClr val="381514"/>
              </a:solidFill>
            </a:rPr>
            <a:t>Образование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ru-RU" sz="4000" b="1" kern="1200" dirty="0" smtClean="0">
              <a:solidFill>
                <a:srgbClr val="381514"/>
              </a:solidFill>
            </a:rPr>
            <a:t>9,0 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11224456" y="3051282"/>
        <a:ext cx="4354787" cy="2612872"/>
      </dsp:txXfrm>
    </dsp:sp>
    <dsp:sp modelId="{F7934CAB-2102-4FF6-8E2D-66A69B452F09}">
      <dsp:nvSpPr>
        <dsp:cNvPr id="0" name=""/>
        <dsp:cNvSpPr/>
      </dsp:nvSpPr>
      <dsp:spPr>
        <a:xfrm>
          <a:off x="1462023" y="6099633"/>
          <a:ext cx="435478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sng" kern="1200" dirty="0" smtClean="0">
              <a:solidFill>
                <a:srgbClr val="381514"/>
              </a:solidFill>
            </a:rPr>
            <a:t>Культура, </a:t>
          </a:r>
          <a:r>
            <a:rPr lang="en-US" sz="4000" b="1" i="0" u="sng" kern="1200" dirty="0" smtClean="0">
              <a:solidFill>
                <a:srgbClr val="381514"/>
              </a:solidFill>
            </a:rPr>
            <a:t/>
          </a:r>
          <a:br>
            <a:rPr lang="en-US" sz="4000" b="1" i="0" u="sng" kern="1200" dirty="0" smtClean="0">
              <a:solidFill>
                <a:srgbClr val="381514"/>
              </a:solidFill>
            </a:rPr>
          </a:br>
          <a:r>
            <a:rPr lang="ru-RU" sz="4000" b="1" i="0" u="sng" kern="1200" dirty="0" smtClean="0">
              <a:solidFill>
                <a:srgbClr val="381514"/>
              </a:solidFill>
            </a:rPr>
            <a:t>кинематография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ru-RU" sz="4000" b="1" kern="1200" dirty="0" smtClean="0">
              <a:solidFill>
                <a:srgbClr val="381514"/>
              </a:solidFill>
            </a:rPr>
            <a:t>8 676,5 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1462023" y="6099633"/>
        <a:ext cx="4354787" cy="2612872"/>
      </dsp:txXfrm>
    </dsp:sp>
    <dsp:sp modelId="{591CDEE3-FA6A-4CE1-B0EF-E831E07A4B52}">
      <dsp:nvSpPr>
        <dsp:cNvPr id="0" name=""/>
        <dsp:cNvSpPr/>
      </dsp:nvSpPr>
      <dsp:spPr>
        <a:xfrm>
          <a:off x="6252290" y="6099633"/>
          <a:ext cx="435478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sng" kern="1200" dirty="0" smtClean="0">
              <a:solidFill>
                <a:srgbClr val="381514"/>
              </a:solidFill>
            </a:rPr>
            <a:t>Социальная политика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ru-RU" sz="4000" b="1" kern="1200" dirty="0" smtClean="0">
              <a:solidFill>
                <a:srgbClr val="381514"/>
              </a:solidFill>
            </a:rPr>
            <a:t>224,5 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6252290" y="6099633"/>
        <a:ext cx="4354787" cy="2612872"/>
      </dsp:txXfrm>
    </dsp:sp>
    <dsp:sp modelId="{BA3471B7-854F-4E4D-A502-12F777F868F1}">
      <dsp:nvSpPr>
        <dsp:cNvPr id="0" name=""/>
        <dsp:cNvSpPr/>
      </dsp:nvSpPr>
      <dsp:spPr>
        <a:xfrm>
          <a:off x="11042556" y="6099633"/>
          <a:ext cx="4354787" cy="2612872"/>
        </a:xfrm>
        <a:prstGeom prst="rect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i="0" u="sng" kern="1200" dirty="0" smtClean="0">
              <a:solidFill>
                <a:srgbClr val="381514"/>
              </a:solidFill>
            </a:rPr>
            <a:t>Физическая культура и спорт</a:t>
          </a:r>
          <a:r>
            <a:rPr lang="en-US" sz="4000" b="1" i="0" u="none" kern="1200" dirty="0" smtClean="0">
              <a:solidFill>
                <a:srgbClr val="381514"/>
              </a:solidFill>
            </a:rPr>
            <a:t/>
          </a:r>
          <a:br>
            <a:rPr lang="en-US" sz="4000" b="1" i="0" u="none" kern="1200" dirty="0" smtClean="0">
              <a:solidFill>
                <a:srgbClr val="381514"/>
              </a:solidFill>
            </a:rPr>
          </a:br>
          <a:r>
            <a:rPr lang="ru-RU" sz="4000" b="1" kern="1200" dirty="0" smtClean="0">
              <a:solidFill>
                <a:srgbClr val="381514"/>
              </a:solidFill>
            </a:rPr>
            <a:t>10,0 тыс.руб.</a:t>
          </a:r>
          <a:endParaRPr lang="ru-RU" sz="4000" b="1" kern="1200" dirty="0">
            <a:solidFill>
              <a:srgbClr val="381514"/>
            </a:solidFill>
          </a:endParaRPr>
        </a:p>
      </dsp:txBody>
      <dsp:txXfrm>
        <a:off x="11042556" y="6099633"/>
        <a:ext cx="4354787" cy="261287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F16E5C-64D4-4BE5-BE22-09D90F2CD76B}">
      <dsp:nvSpPr>
        <dsp:cNvPr id="0" name=""/>
        <dsp:cNvSpPr/>
      </dsp:nvSpPr>
      <dsp:spPr>
        <a:xfrm>
          <a:off x="0" y="1315999"/>
          <a:ext cx="11404942" cy="57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7DBC7-166C-4C1A-AC20-7255678C2349}">
      <dsp:nvSpPr>
        <dsp:cNvPr id="0" name=""/>
        <dsp:cNvSpPr/>
      </dsp:nvSpPr>
      <dsp:spPr>
        <a:xfrm>
          <a:off x="752483" y="194427"/>
          <a:ext cx="10534770" cy="1342972"/>
        </a:xfrm>
        <a:prstGeom prst="roundRect">
          <a:avLst/>
        </a:prstGeom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25400" cap="flat" cmpd="sng" algn="ctr">
          <a:solidFill>
            <a:srgbClr val="68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9" tIns="0" rIns="3981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92D2B"/>
              </a:solidFill>
            </a:rPr>
            <a:t>осуществляется деятельность, направленная на увеличение доходной части бюджета и усиление контроля над эффективным расходованием бюджетных средств;</a:t>
          </a:r>
          <a:endParaRPr lang="ru-RU" sz="2400" b="1" kern="1200" dirty="0">
            <a:solidFill>
              <a:srgbClr val="792D2B"/>
            </a:solidFill>
          </a:endParaRPr>
        </a:p>
      </dsp:txBody>
      <dsp:txXfrm>
        <a:off x="752483" y="194427"/>
        <a:ext cx="10534770" cy="1342972"/>
      </dsp:txXfrm>
    </dsp:sp>
    <dsp:sp modelId="{68CE1C6F-A2C8-4463-9329-893F439191AB}">
      <dsp:nvSpPr>
        <dsp:cNvPr id="0" name=""/>
        <dsp:cNvSpPr/>
      </dsp:nvSpPr>
      <dsp:spPr>
        <a:xfrm>
          <a:off x="0" y="3094432"/>
          <a:ext cx="11404942" cy="57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AE472-5D4C-4ADC-AC8B-EF149BD01205}">
      <dsp:nvSpPr>
        <dsp:cNvPr id="0" name=""/>
        <dsp:cNvSpPr/>
      </dsp:nvSpPr>
      <dsp:spPr>
        <a:xfrm>
          <a:off x="752483" y="1972860"/>
          <a:ext cx="10534770" cy="1342972"/>
        </a:xfrm>
        <a:prstGeom prst="roundRect">
          <a:avLst/>
        </a:prstGeom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25400" cap="flat" cmpd="sng" algn="ctr">
          <a:solidFill>
            <a:srgbClr val="68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9" tIns="0" rIns="3981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92D2B"/>
              </a:solidFill>
            </a:rPr>
            <a:t>проводятся заседания по погашению недоимки по налоговым и неналоговым платежам;</a:t>
          </a:r>
          <a:endParaRPr lang="ru-RU" sz="2400" b="1" kern="1200" dirty="0">
            <a:solidFill>
              <a:srgbClr val="792D2B"/>
            </a:solidFill>
          </a:endParaRPr>
        </a:p>
      </dsp:txBody>
      <dsp:txXfrm>
        <a:off x="752483" y="1972860"/>
        <a:ext cx="10534770" cy="1342972"/>
      </dsp:txXfrm>
    </dsp:sp>
    <dsp:sp modelId="{CE752FD9-5644-413F-811E-465F35442D2C}">
      <dsp:nvSpPr>
        <dsp:cNvPr id="0" name=""/>
        <dsp:cNvSpPr/>
      </dsp:nvSpPr>
      <dsp:spPr>
        <a:xfrm>
          <a:off x="0" y="4872865"/>
          <a:ext cx="11404942" cy="57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AD8A4-A8CA-4927-9332-A8ECB25677E0}">
      <dsp:nvSpPr>
        <dsp:cNvPr id="0" name=""/>
        <dsp:cNvSpPr/>
      </dsp:nvSpPr>
      <dsp:spPr>
        <a:xfrm>
          <a:off x="752483" y="3751293"/>
          <a:ext cx="10534770" cy="1342972"/>
        </a:xfrm>
        <a:prstGeom prst="roundRect">
          <a:avLst/>
        </a:prstGeom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25400" cap="flat" cmpd="sng" algn="ctr">
          <a:solidFill>
            <a:srgbClr val="68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9" tIns="0" rIns="3981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92D2B"/>
              </a:solidFill>
            </a:rPr>
            <a:t>ведется работа с хозяйствующими субъектами поселения для обеспечения полноты поступлений в бюджет поселения средств от налоговых перечислений;</a:t>
          </a:r>
          <a:endParaRPr lang="ru-RU" sz="2400" b="1" kern="1200" dirty="0">
            <a:solidFill>
              <a:srgbClr val="792D2B"/>
            </a:solidFill>
          </a:endParaRPr>
        </a:p>
      </dsp:txBody>
      <dsp:txXfrm>
        <a:off x="752483" y="3751293"/>
        <a:ext cx="10534770" cy="1342972"/>
      </dsp:txXfrm>
    </dsp:sp>
    <dsp:sp modelId="{1251F436-3660-4621-BB33-30EB9889A8E9}">
      <dsp:nvSpPr>
        <dsp:cNvPr id="0" name=""/>
        <dsp:cNvSpPr/>
      </dsp:nvSpPr>
      <dsp:spPr>
        <a:xfrm>
          <a:off x="0" y="6651298"/>
          <a:ext cx="11404942" cy="57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815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B9549-B8C9-45BC-8D68-4CF14D4F36A0}">
      <dsp:nvSpPr>
        <dsp:cNvPr id="0" name=""/>
        <dsp:cNvSpPr/>
      </dsp:nvSpPr>
      <dsp:spPr>
        <a:xfrm>
          <a:off x="752483" y="5529725"/>
          <a:ext cx="10534770" cy="1342972"/>
        </a:xfrm>
        <a:prstGeom prst="roundRect">
          <a:avLst/>
        </a:prstGeom>
        <a:gradFill rotWithShape="0">
          <a:gsLst>
            <a:gs pos="0">
              <a:srgbClr val="C0504D">
                <a:alpha val="2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25400" cap="flat" cmpd="sng" algn="ctr">
          <a:solidFill>
            <a:srgbClr val="68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9" tIns="0" rIns="3981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92D2B"/>
              </a:solidFill>
            </a:rPr>
            <a:t>проводится анализ и контроль своевременности платежей.</a:t>
          </a:r>
          <a:endParaRPr lang="ru-RU" sz="2400" b="1" kern="1200" dirty="0">
            <a:solidFill>
              <a:srgbClr val="792D2B"/>
            </a:solidFill>
          </a:endParaRPr>
        </a:p>
      </dsp:txBody>
      <dsp:txXfrm>
        <a:off x="752483" y="5529725"/>
        <a:ext cx="10534770" cy="134297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079D7-9CA9-46B5-81A4-D7BE6F3F2537}">
      <dsp:nvSpPr>
        <dsp:cNvPr id="0" name=""/>
        <dsp:cNvSpPr/>
      </dsp:nvSpPr>
      <dsp:spPr>
        <a:xfrm rot="5400000">
          <a:off x="8056322" y="-3646998"/>
          <a:ext cx="2095500" cy="992130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1" kern="1200" smtClean="0"/>
            <a:t>Поддерживайте порядок и чистоту в личных подворьях и на прилегающей территории!</a:t>
          </a:r>
          <a:endParaRPr lang="ru-RU" sz="4000" b="1" kern="1200" dirty="0"/>
        </a:p>
      </dsp:txBody>
      <dsp:txXfrm rot="5400000">
        <a:off x="8056322" y="-3646998"/>
        <a:ext cx="2095500" cy="9921309"/>
      </dsp:txXfrm>
    </dsp:sp>
    <dsp:sp modelId="{D36CC061-DF30-4926-A3B8-A041D61A17AA}">
      <dsp:nvSpPr>
        <dsp:cNvPr id="0" name=""/>
        <dsp:cNvSpPr/>
      </dsp:nvSpPr>
      <dsp:spPr>
        <a:xfrm>
          <a:off x="1437318" y="3968"/>
          <a:ext cx="2706099" cy="26193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8190" tIns="379095" rIns="758190" bIns="379095" numCol="1" spcCol="1270" anchor="ctr" anchorCtr="0">
          <a:noAutofit/>
        </a:bodyPr>
        <a:lstStyle/>
        <a:p>
          <a:pPr lvl="0" algn="ctr" defTabSz="8845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900" b="1" kern="1200" smtClean="0">
              <a:cs typeface="Aharoni" pitchFamily="2" charset="-79"/>
            </a:rPr>
            <a:t>!</a:t>
          </a:r>
          <a:endParaRPr lang="ru-RU" sz="19900" b="1" kern="1200" dirty="0">
            <a:cs typeface="Aharoni" pitchFamily="2" charset="-79"/>
          </a:endParaRPr>
        </a:p>
      </dsp:txBody>
      <dsp:txXfrm>
        <a:off x="1437318" y="3968"/>
        <a:ext cx="2706099" cy="2619375"/>
      </dsp:txXfrm>
    </dsp:sp>
    <dsp:sp modelId="{790496BE-A265-4E79-92D7-A1DD58A2D6B0}">
      <dsp:nvSpPr>
        <dsp:cNvPr id="0" name=""/>
        <dsp:cNvSpPr/>
      </dsp:nvSpPr>
      <dsp:spPr>
        <a:xfrm rot="5400000">
          <a:off x="7969034" y="-896654"/>
          <a:ext cx="2270076" cy="9921309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1" kern="1200" smtClean="0"/>
            <a:t>НЕ допускайте  складирование мусора на придомовой территории и НЕ организовывайте несанкционированные свалки!</a:t>
          </a:r>
          <a:endParaRPr lang="ru-RU" sz="4000" b="1" kern="1200" dirty="0"/>
        </a:p>
      </dsp:txBody>
      <dsp:txXfrm rot="5400000">
        <a:off x="7969034" y="-896654"/>
        <a:ext cx="2270076" cy="9921309"/>
      </dsp:txXfrm>
    </dsp:sp>
    <dsp:sp modelId="{C364AE45-6D80-4F31-9524-D7291973A339}">
      <dsp:nvSpPr>
        <dsp:cNvPr id="0" name=""/>
        <dsp:cNvSpPr/>
      </dsp:nvSpPr>
      <dsp:spPr>
        <a:xfrm>
          <a:off x="1437318" y="2754312"/>
          <a:ext cx="2706099" cy="2619375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8190" tIns="379095" rIns="758190" bIns="379095" numCol="1" spcCol="1270" anchor="ctr" anchorCtr="0">
          <a:noAutofit/>
        </a:bodyPr>
        <a:lstStyle/>
        <a:p>
          <a:pPr lvl="0" algn="ctr" defTabSz="8845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900" b="1" kern="1200" dirty="0" smtClean="0">
              <a:cs typeface="Aharoni" pitchFamily="2" charset="-79"/>
            </a:rPr>
            <a:t>!</a:t>
          </a:r>
          <a:endParaRPr lang="ru-RU" sz="19900" b="1" kern="1200" dirty="0">
            <a:cs typeface="Aharoni" pitchFamily="2" charset="-79"/>
          </a:endParaRPr>
        </a:p>
      </dsp:txBody>
      <dsp:txXfrm>
        <a:off x="1437318" y="2754312"/>
        <a:ext cx="2706099" cy="2619375"/>
      </dsp:txXfrm>
    </dsp:sp>
    <dsp:sp modelId="{F35C7B9E-02A3-4596-B570-83D69624C5B7}">
      <dsp:nvSpPr>
        <dsp:cNvPr id="0" name=""/>
        <dsp:cNvSpPr/>
      </dsp:nvSpPr>
      <dsp:spPr>
        <a:xfrm rot="5400000">
          <a:off x="8056322" y="1853689"/>
          <a:ext cx="2095500" cy="9921309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1" kern="1200" smtClean="0"/>
            <a:t>НЕ допускайте выжигание сухой растительности!</a:t>
          </a:r>
          <a:endParaRPr lang="ru-RU" sz="4000" b="1" kern="1200" dirty="0"/>
        </a:p>
      </dsp:txBody>
      <dsp:txXfrm rot="5400000">
        <a:off x="8056322" y="1853689"/>
        <a:ext cx="2095500" cy="9921309"/>
      </dsp:txXfrm>
    </dsp:sp>
    <dsp:sp modelId="{FE778795-9049-439D-8067-B8EF9D78764F}">
      <dsp:nvSpPr>
        <dsp:cNvPr id="0" name=""/>
        <dsp:cNvSpPr/>
      </dsp:nvSpPr>
      <dsp:spPr>
        <a:xfrm>
          <a:off x="1437318" y="5504656"/>
          <a:ext cx="2706099" cy="261937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8190" tIns="379095" rIns="758190" bIns="379095" numCol="1" spcCol="1270" anchor="ctr" anchorCtr="0">
          <a:noAutofit/>
        </a:bodyPr>
        <a:lstStyle/>
        <a:p>
          <a:pPr lvl="0" algn="ctr" defTabSz="8845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900" b="1" kern="1200" smtClean="0">
              <a:cs typeface="Aharoni" pitchFamily="2" charset="-79"/>
            </a:rPr>
            <a:t>!</a:t>
          </a:r>
          <a:endParaRPr lang="ru-RU" sz="19900" b="1" kern="1200" dirty="0">
            <a:cs typeface="Aharoni" pitchFamily="2" charset="-79"/>
          </a:endParaRPr>
        </a:p>
      </dsp:txBody>
      <dsp:txXfrm>
        <a:off x="1437318" y="5504656"/>
        <a:ext cx="2706099" cy="261937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451DE-EED5-4DDB-81AB-9CB3CCECD79B}">
      <dsp:nvSpPr>
        <dsp:cNvPr id="0" name=""/>
        <dsp:cNvSpPr/>
      </dsp:nvSpPr>
      <dsp:spPr>
        <a:xfrm>
          <a:off x="5536" y="360044"/>
          <a:ext cx="8495157" cy="14048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Выдача собственникам земельных участков уведомлений от отказе от покупки земельного участка из земель с/</a:t>
          </a:r>
          <a:r>
            <a:rPr lang="ru-RU" sz="2400" b="1" kern="1200" dirty="0" err="1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х</a:t>
          </a:r>
          <a:r>
            <a:rPr lang="ru-RU" sz="24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назначения</a:t>
          </a:r>
          <a:endParaRPr lang="ru-RU" sz="24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536" y="360044"/>
        <a:ext cx="8495157" cy="1404810"/>
      </dsp:txXfrm>
    </dsp:sp>
    <dsp:sp modelId="{76990D95-DED3-4850-A356-156E41AB3BC4}">
      <dsp:nvSpPr>
        <dsp:cNvPr id="0" name=""/>
        <dsp:cNvSpPr/>
      </dsp:nvSpPr>
      <dsp:spPr>
        <a:xfrm>
          <a:off x="9350209" y="534991"/>
          <a:ext cx="1800973" cy="10549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>
            <a:solidFill>
              <a:srgbClr val="680000"/>
            </a:solidFill>
          </a:endParaRPr>
        </a:p>
      </dsp:txBody>
      <dsp:txXfrm>
        <a:off x="9350209" y="534991"/>
        <a:ext cx="1800973" cy="1054916"/>
      </dsp:txXfrm>
    </dsp:sp>
    <dsp:sp modelId="{0BE88D63-3B07-43FE-B475-2A5D431C7C94}">
      <dsp:nvSpPr>
        <dsp:cNvPr id="0" name=""/>
        <dsp:cNvSpPr/>
      </dsp:nvSpPr>
      <dsp:spPr>
        <a:xfrm>
          <a:off x="11898756" y="544967"/>
          <a:ext cx="5169388" cy="1034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52</a:t>
          </a:r>
          <a:endParaRPr lang="ru-RU" sz="24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1898756" y="544967"/>
        <a:ext cx="5169388" cy="103496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451DE-EED5-4DDB-81AB-9CB3CCECD79B}">
      <dsp:nvSpPr>
        <dsp:cNvPr id="0" name=""/>
        <dsp:cNvSpPr/>
      </dsp:nvSpPr>
      <dsp:spPr>
        <a:xfrm>
          <a:off x="5536" y="360030"/>
          <a:ext cx="8495157" cy="1548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Получены в собственность</a:t>
          </a:r>
          <a:endParaRPr lang="ru-RU" sz="28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536" y="360030"/>
        <a:ext cx="8495157" cy="1548854"/>
      </dsp:txXfrm>
    </dsp:sp>
    <dsp:sp modelId="{76990D95-DED3-4850-A356-156E41AB3BC4}">
      <dsp:nvSpPr>
        <dsp:cNvPr id="0" name=""/>
        <dsp:cNvSpPr/>
      </dsp:nvSpPr>
      <dsp:spPr>
        <a:xfrm>
          <a:off x="9350209" y="576061"/>
          <a:ext cx="1800973" cy="111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>
            <a:solidFill>
              <a:srgbClr val="680000"/>
            </a:solidFill>
          </a:endParaRPr>
        </a:p>
      </dsp:txBody>
      <dsp:txXfrm>
        <a:off x="9350209" y="576061"/>
        <a:ext cx="1800973" cy="1116793"/>
      </dsp:txXfrm>
    </dsp:sp>
    <dsp:sp modelId="{0BE88D63-3B07-43FE-B475-2A5D431C7C94}">
      <dsp:nvSpPr>
        <dsp:cNvPr id="0" name=""/>
        <dsp:cNvSpPr/>
      </dsp:nvSpPr>
      <dsp:spPr>
        <a:xfrm>
          <a:off x="11898756" y="563940"/>
          <a:ext cx="5169388" cy="1141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218909"/>
                <a:satOff val="-1431"/>
                <a:lumOff val="24554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218909"/>
                <a:satOff val="-1431"/>
                <a:lumOff val="24554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218909"/>
                <a:satOff val="-1431"/>
                <a:lumOff val="2455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68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Газопроводы п. Надежда, х. Степанов</a:t>
          </a:r>
          <a:endParaRPr lang="ru-RU" sz="2600" b="1" kern="1200" dirty="0">
            <a:solidFill>
              <a:srgbClr val="6800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1898756" y="563940"/>
        <a:ext cx="5169388" cy="1141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2F42-BC4F-430B-8C61-966C711AC91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85A1F-D27F-4628-A7D1-12055932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6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1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57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3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28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14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98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85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5A1F-D27F-4628-A7D1-12055932EEE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5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0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0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0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81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22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1" indent="0">
              <a:buNone/>
              <a:defRPr sz="3600" b="1"/>
            </a:lvl2pPr>
            <a:lvl3pPr marL="1632807" indent="0">
              <a:buNone/>
              <a:defRPr sz="3200" b="1"/>
            </a:lvl3pPr>
            <a:lvl4pPr marL="2449207" indent="0">
              <a:buNone/>
              <a:defRPr sz="2900" b="1"/>
            </a:lvl4pPr>
            <a:lvl5pPr marL="3265610" indent="0">
              <a:buNone/>
              <a:defRPr sz="2900" b="1"/>
            </a:lvl5pPr>
            <a:lvl6pPr marL="4082014" indent="0">
              <a:buNone/>
              <a:defRPr sz="2900" b="1"/>
            </a:lvl6pPr>
            <a:lvl7pPr marL="4898414" indent="0">
              <a:buNone/>
              <a:defRPr sz="2900" b="1"/>
            </a:lvl7pPr>
            <a:lvl8pPr marL="5714815" indent="0">
              <a:buNone/>
              <a:defRPr sz="2900" b="1"/>
            </a:lvl8pPr>
            <a:lvl9pPr marL="6531221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7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1" indent="0">
              <a:buNone/>
              <a:defRPr sz="3600" b="1"/>
            </a:lvl2pPr>
            <a:lvl3pPr marL="1632807" indent="0">
              <a:buNone/>
              <a:defRPr sz="3200" b="1"/>
            </a:lvl3pPr>
            <a:lvl4pPr marL="2449207" indent="0">
              <a:buNone/>
              <a:defRPr sz="2900" b="1"/>
            </a:lvl4pPr>
            <a:lvl5pPr marL="3265610" indent="0">
              <a:buNone/>
              <a:defRPr sz="2900" b="1"/>
            </a:lvl5pPr>
            <a:lvl6pPr marL="4082014" indent="0">
              <a:buNone/>
              <a:defRPr sz="2900" b="1"/>
            </a:lvl6pPr>
            <a:lvl7pPr marL="4898414" indent="0">
              <a:buNone/>
              <a:defRPr sz="2900" b="1"/>
            </a:lvl7pPr>
            <a:lvl8pPr marL="5714815" indent="0">
              <a:buNone/>
              <a:defRPr sz="2900" b="1"/>
            </a:lvl8pPr>
            <a:lvl9pPr marL="6531221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0057" y="3262312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0100" y="409578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5" y="2152653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01" indent="0">
              <a:buNone/>
              <a:defRPr sz="2100"/>
            </a:lvl2pPr>
            <a:lvl3pPr marL="1632807" indent="0">
              <a:buNone/>
              <a:defRPr sz="1800"/>
            </a:lvl3pPr>
            <a:lvl4pPr marL="2449207" indent="0">
              <a:buNone/>
              <a:defRPr sz="1600"/>
            </a:lvl4pPr>
            <a:lvl5pPr marL="3265610" indent="0">
              <a:buNone/>
              <a:defRPr sz="1600"/>
            </a:lvl5pPr>
            <a:lvl6pPr marL="4082014" indent="0">
              <a:buNone/>
              <a:defRPr sz="1600"/>
            </a:lvl6pPr>
            <a:lvl7pPr marL="4898414" indent="0">
              <a:buNone/>
              <a:defRPr sz="1600"/>
            </a:lvl7pPr>
            <a:lvl8pPr marL="5714815" indent="0">
              <a:buNone/>
              <a:defRPr sz="1600"/>
            </a:lvl8pPr>
            <a:lvl9pPr marL="6531221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01" indent="0">
              <a:buNone/>
              <a:defRPr sz="5000"/>
            </a:lvl2pPr>
            <a:lvl3pPr marL="1632807" indent="0">
              <a:buNone/>
              <a:defRPr sz="4300"/>
            </a:lvl3pPr>
            <a:lvl4pPr marL="2449207" indent="0">
              <a:buNone/>
              <a:defRPr sz="3600"/>
            </a:lvl4pPr>
            <a:lvl5pPr marL="3265610" indent="0">
              <a:buNone/>
              <a:defRPr sz="3600"/>
            </a:lvl5pPr>
            <a:lvl6pPr marL="4082014" indent="0">
              <a:buNone/>
              <a:defRPr sz="3600"/>
            </a:lvl6pPr>
            <a:lvl7pPr marL="4898414" indent="0">
              <a:buNone/>
              <a:defRPr sz="3600"/>
            </a:lvl7pPr>
            <a:lvl8pPr marL="5714815" indent="0">
              <a:buNone/>
              <a:defRPr sz="3600"/>
            </a:lvl8pPr>
            <a:lvl9pPr marL="6531221" indent="0">
              <a:buNone/>
              <a:defRPr sz="3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01" indent="0">
              <a:buNone/>
              <a:defRPr sz="2100"/>
            </a:lvl2pPr>
            <a:lvl3pPr marL="1632807" indent="0">
              <a:buNone/>
              <a:defRPr sz="1800"/>
            </a:lvl3pPr>
            <a:lvl4pPr marL="2449207" indent="0">
              <a:buNone/>
              <a:defRPr sz="1600"/>
            </a:lvl4pPr>
            <a:lvl5pPr marL="3265610" indent="0">
              <a:buNone/>
              <a:defRPr sz="1600"/>
            </a:lvl5pPr>
            <a:lvl6pPr marL="4082014" indent="0">
              <a:buNone/>
              <a:defRPr sz="1600"/>
            </a:lvl6pPr>
            <a:lvl7pPr marL="4898414" indent="0">
              <a:buNone/>
              <a:defRPr sz="1600"/>
            </a:lvl7pPr>
            <a:lvl8pPr marL="5714815" indent="0">
              <a:buNone/>
              <a:defRPr sz="1600"/>
            </a:lvl8pPr>
            <a:lvl9pPr marL="6531221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79" tIns="81642" rIns="163279" bIns="8164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00305"/>
            <a:ext cx="16459200" cy="6788945"/>
          </a:xfrm>
          <a:prstGeom prst="rect">
            <a:avLst/>
          </a:prstGeom>
        </p:spPr>
        <p:txBody>
          <a:bodyPr vert="horz" lIns="163279" tIns="81642" rIns="163279" bIns="8164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34530"/>
            <a:ext cx="4267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8400" y="9534530"/>
            <a:ext cx="5791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6400" y="9534530"/>
            <a:ext cx="4267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32807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02" indent="-612302" algn="l" defTabSz="163280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54" indent="-510253" algn="l" defTabSz="1632807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07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07" indent="-408200" algn="l" defTabSz="163280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10" indent="-408200" algn="l" defTabSz="1632807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14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615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015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421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01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07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07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10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14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14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815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221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1.sv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36.jpeg"/><Relationship Id="rId5" Type="http://schemas.openxmlformats.org/officeDocument/2006/relationships/diagramData" Target="../diagrams/data6.xml"/><Relationship Id="rId10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3.sv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9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13.svg"/><Relationship Id="rId10" Type="http://schemas.openxmlformats.org/officeDocument/2006/relationships/image" Target="../media/image50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9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13.svg"/><Relationship Id="rId10" Type="http://schemas.openxmlformats.org/officeDocument/2006/relationships/image" Target="../media/image55.jpeg"/><Relationship Id="rId4" Type="http://schemas.openxmlformats.org/officeDocument/2006/relationships/image" Target="../media/image40.pn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9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9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9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132.svg"/><Relationship Id="rId4" Type="http://schemas.openxmlformats.org/officeDocument/2006/relationships/image" Target="../media/image40.pn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9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132.sv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3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Relationship Id="rId9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39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133.sv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133.sv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26" Type="http://schemas.openxmlformats.org/officeDocument/2006/relationships/diagramColors" Target="../diagrams/colors12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5" Type="http://schemas.openxmlformats.org/officeDocument/2006/relationships/diagramQuickStyle" Target="../diagrams/quickStyle12.xml"/><Relationship Id="rId2" Type="http://schemas.openxmlformats.org/officeDocument/2006/relationships/image" Target="../media/image5.png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24" Type="http://schemas.openxmlformats.org/officeDocument/2006/relationships/diagramLayout" Target="../diagrams/layout12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23" Type="http://schemas.openxmlformats.org/officeDocument/2006/relationships/diagramData" Target="../diagrams/data12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Relationship Id="rId27" Type="http://schemas.microsoft.com/office/2007/relationships/diagramDrawing" Target="../diagrams/drawing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svg"/><Relationship Id="rId7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94.jpeg"/><Relationship Id="rId4" Type="http://schemas.openxmlformats.org/officeDocument/2006/relationships/image" Target="../media/image6.png"/><Relationship Id="rId9" Type="http://schemas.microsoft.com/office/2007/relationships/diagramDrawing" Target="../diagrams/drawing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4.svg"/><Relationship Id="rId7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Relationship Id="rId9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44.svg"/><Relationship Id="rId7" Type="http://schemas.openxmlformats.org/officeDocument/2006/relationships/image" Target="../media/image10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4.png"/><Relationship Id="rId7" Type="http://schemas.openxmlformats.org/officeDocument/2006/relationships/image" Target="../media/image108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4.svg"/><Relationship Id="rId7" Type="http://schemas.openxmlformats.org/officeDocument/2006/relationships/image" Target="../media/image1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Relationship Id="rId9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4.svg"/><Relationship Id="rId7" Type="http://schemas.openxmlformats.org/officeDocument/2006/relationships/image" Target="../media/image1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3.svg"/><Relationship Id="rId4" Type="http://schemas.openxmlformats.org/officeDocument/2006/relationships/image" Target="../media/image40.png"/><Relationship Id="rId9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4.svg"/><Relationship Id="rId7" Type="http://schemas.openxmlformats.org/officeDocument/2006/relationships/image" Target="../media/image1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3.svg"/><Relationship Id="rId10" Type="http://schemas.openxmlformats.org/officeDocument/2006/relationships/image" Target="../media/image131.jpeg"/><Relationship Id="rId4" Type="http://schemas.openxmlformats.org/officeDocument/2006/relationships/image" Target="../media/image40.png"/><Relationship Id="rId9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sv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3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33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1.sv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1.sv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14580" y="785783"/>
            <a:ext cx="13518572" cy="471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6100" b="1" dirty="0">
                <a:solidFill>
                  <a:srgbClr val="AD0F0F"/>
                </a:solidFill>
                <a:latin typeface="Anaphora Fat Bold"/>
              </a:rPr>
              <a:t>ИТОГИ </a:t>
            </a:r>
            <a:r>
              <a:rPr lang="en-US" sz="6100" b="1" dirty="0" smtClean="0">
                <a:solidFill>
                  <a:srgbClr val="AD0F0F"/>
                </a:solidFill>
                <a:latin typeface="Anaphora Fat Bold"/>
              </a:rPr>
              <a:t>СОЦИАЛЬНО-ЭКОНОМИЧЕСКОГО </a:t>
            </a:r>
            <a:r>
              <a:rPr lang="en-US" sz="6100" b="1" dirty="0">
                <a:solidFill>
                  <a:srgbClr val="AD0F0F"/>
                </a:solidFill>
                <a:latin typeface="Anaphora Fat Bold"/>
              </a:rPr>
              <a:t>РАЗВИТИЯ АЛЕКСЕЕВСКОГО СЕЛЬСКОГО ПОСЕЛЕНИЯ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86612" y="6072195"/>
            <a:ext cx="4429156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AD0F0F"/>
                </a:solidFill>
                <a:latin typeface="Anaphora Fat Bold"/>
              </a:rPr>
              <a:t>202</a:t>
            </a:r>
            <a:r>
              <a:rPr lang="ru-RU" sz="4800" b="1" dirty="0" smtClean="0">
                <a:solidFill>
                  <a:srgbClr val="AD0F0F"/>
                </a:solidFill>
                <a:latin typeface="Anaphora Fat Bold"/>
              </a:rPr>
              <a:t>4</a:t>
            </a:r>
            <a:r>
              <a:rPr lang="en-US" sz="4800" b="1" dirty="0" smtClean="0">
                <a:solidFill>
                  <a:srgbClr val="AD0F0F"/>
                </a:solidFill>
                <a:latin typeface="Anaphora Fat Bold"/>
              </a:rPr>
              <a:t> год </a:t>
            </a:r>
            <a:endParaRPr lang="en-US" sz="4800" b="1" dirty="0">
              <a:solidFill>
                <a:srgbClr val="AD0F0F"/>
              </a:solidFill>
              <a:latin typeface="Anaphora Fat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982221" y="6905177"/>
            <a:ext cx="4277086" cy="2447813"/>
            <a:chOff x="0" y="-66885"/>
            <a:chExt cx="5702782" cy="32637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885"/>
              <a:ext cx="5702782" cy="906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84"/>
                </a:lnSpc>
              </a:pPr>
              <a:r>
                <a:rPr lang="en-US" sz="3700" dirty="0">
                  <a:solidFill>
                    <a:srgbClr val="680000"/>
                  </a:solidFill>
                  <a:latin typeface="TT Commons Pro Bold"/>
                </a:rPr>
                <a:t>Е.В. Немашкалова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42429"/>
              <a:ext cx="5702782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8"/>
                </a:lnSpc>
              </a:pPr>
              <a:r>
                <a:rPr lang="en-US" sz="3000" dirty="0">
                  <a:solidFill>
                    <a:srgbClr val="680000"/>
                  </a:solidFill>
                  <a:latin typeface="TT Commons Pro Bold"/>
                </a:rPr>
                <a:t>Глава Администрации Алексеевского сельского поселения</a:t>
              </a:r>
            </a:p>
          </p:txBody>
        </p:sp>
      </p:grpSp>
      <p:pic>
        <p:nvPicPr>
          <p:cNvPr id="1026" name="Picture 2" descr="C:\Users\Karina\Downloads\IMG_7483.jpg"/>
          <p:cNvPicPr>
            <a:picLocks noChangeAspect="1" noChangeArrowheads="1"/>
          </p:cNvPicPr>
          <p:nvPr/>
        </p:nvPicPr>
        <p:blipFill>
          <a:blip r:embed="rId3" cstate="print"/>
          <a:srcRect t="9222" b="5339"/>
          <a:stretch>
            <a:fillRect/>
          </a:stretch>
        </p:blipFill>
        <p:spPr bwMode="auto">
          <a:xfrm>
            <a:off x="928630" y="5143500"/>
            <a:ext cx="5572164" cy="47526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5000724" y="-5000696"/>
            <a:ext cx="18963665" cy="1829993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799184" y="1039044"/>
            <a:ext cx="14617624" cy="273630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92D2B"/>
                </a:solidFill>
                <a:cs typeface="Aharoni" pitchFamily="2" charset="-79"/>
              </a:rPr>
              <a:t>Администрация Алексеевского сельского поселения заняла 2 место в районном конкурсе среди МО Матвеево-Курганского района за лучшую организацию </a:t>
            </a:r>
            <a:r>
              <a:rPr lang="ru-RU" sz="4000" b="1" dirty="0" err="1" smtClean="0">
                <a:solidFill>
                  <a:srgbClr val="792D2B"/>
                </a:solidFill>
                <a:cs typeface="Aharoni" pitchFamily="2" charset="-79"/>
              </a:rPr>
              <a:t>антинаркотической</a:t>
            </a:r>
            <a:r>
              <a:rPr lang="ru-RU" sz="4000" b="1" dirty="0" smtClean="0">
                <a:solidFill>
                  <a:srgbClr val="792D2B"/>
                </a:solidFill>
                <a:cs typeface="Aharoni" pitchFamily="2" charset="-79"/>
              </a:rPr>
              <a:t> работы в </a:t>
            </a:r>
            <a:r>
              <a:rPr lang="ru-RU" sz="4000" b="1" dirty="0" err="1" smtClean="0">
                <a:solidFill>
                  <a:srgbClr val="792D2B"/>
                </a:solidFill>
                <a:cs typeface="Aharoni" pitchFamily="2" charset="-79"/>
              </a:rPr>
              <a:t>подростково-молодежной</a:t>
            </a:r>
            <a:r>
              <a:rPr lang="ru-RU" sz="4000" b="1" dirty="0" smtClean="0">
                <a:solidFill>
                  <a:srgbClr val="792D2B"/>
                </a:solidFill>
                <a:cs typeface="Aharoni" pitchFamily="2" charset="-79"/>
              </a:rPr>
              <a:t> среде</a:t>
            </a:r>
            <a:endParaRPr lang="ru-RU" sz="4000" b="1" dirty="0">
              <a:solidFill>
                <a:srgbClr val="792D2B"/>
              </a:solidFill>
              <a:cs typeface="Aharoni" pitchFamily="2" charset="-79"/>
            </a:endParaRPr>
          </a:p>
        </p:txBody>
      </p:sp>
      <p:pic>
        <p:nvPicPr>
          <p:cNvPr id="57346" name="Picture 2" descr="https://zaryasa.ru/wp-content/uploads/2023/10/4B09AB91-C50E-4D27-893B-9345A6F3456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3360" y="4207396"/>
            <a:ext cx="11454879" cy="545337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10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5078" y="-6461455"/>
            <a:ext cx="13938055" cy="139380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265746">
            <a:off x="-5121185" y="2831654"/>
            <a:ext cx="17658977" cy="14436213"/>
          </a:xfrm>
          <a:prstGeom prst="rect">
            <a:avLst/>
          </a:prstGeom>
        </p:spPr>
      </p:pic>
      <p:sp>
        <p:nvSpPr>
          <p:cNvPr id="7" name="TextBox 9"/>
          <p:cNvSpPr txBox="1"/>
          <p:nvPr/>
        </p:nvSpPr>
        <p:spPr>
          <a:xfrm>
            <a:off x="1000068" y="428592"/>
            <a:ext cx="12144460" cy="70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66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Исполнение бюджета</a:t>
            </a:r>
            <a:endParaRPr lang="en-US" sz="6600" b="1" dirty="0">
              <a:solidFill>
                <a:srgbClr val="000000"/>
              </a:solidFill>
              <a:latin typeface="Modern No. 20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34" y="1571600"/>
            <a:ext cx="115586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Программно-целевой бюджет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215042" y="3000360"/>
            <a:ext cx="2071702" cy="1214446"/>
          </a:xfrm>
          <a:prstGeom prst="downArrow">
            <a:avLst/>
          </a:prstGeom>
          <a:gradFill>
            <a:gsLst>
              <a:gs pos="0">
                <a:schemeClr val="accent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Схема 10"/>
          <p:cNvGraphicFramePr/>
          <p:nvPr/>
        </p:nvGraphicFramePr>
        <p:xfrm>
          <a:off x="785754" y="4857748"/>
          <a:ext cx="13001716" cy="4349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63" descr="Идеи на тему «Для презентации» (13) | презентация, дартс, офисные проекты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30412" y="2357418"/>
            <a:ext cx="3252798" cy="41543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11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5971" r="974" b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79104" y="1543104"/>
            <a:ext cx="7678736" cy="2857520"/>
            <a:chOff x="0" y="0"/>
            <a:chExt cx="4305951" cy="45461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86876" y="1571604"/>
            <a:ext cx="7678736" cy="2857520"/>
            <a:chOff x="0" y="0"/>
            <a:chExt cx="4305951" cy="45461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57265" y="1928792"/>
            <a:ext cx="7009242" cy="1990774"/>
            <a:chOff x="0" y="-23071"/>
            <a:chExt cx="9345655" cy="2654369"/>
          </a:xfrm>
        </p:grpSpPr>
        <p:sp>
          <p:nvSpPr>
            <p:cNvPr id="8" name="TextBox 8"/>
            <p:cNvSpPr txBox="1"/>
            <p:nvPr/>
          </p:nvSpPr>
          <p:spPr>
            <a:xfrm>
              <a:off x="0" y="-23071"/>
              <a:ext cx="9345655" cy="1187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lnSpc>
                  <a:spcPts val="6720"/>
                </a:lnSpc>
              </a:pPr>
              <a:r>
                <a:rPr lang="ru-RU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T Commons Pro"/>
                </a:rPr>
                <a:t>Доходы</a:t>
              </a:r>
              <a:endPara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T Commons Pro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01237"/>
              <a:ext cx="9345655" cy="5300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ts val="3120"/>
                </a:lnSpc>
              </a:pPr>
              <a:r>
                <a:rPr lang="ru-RU" sz="71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T Commons Pro"/>
                </a:rPr>
                <a:t>21 280,4 тыс. руб.</a:t>
              </a:r>
              <a:endParaRPr lang="en-US" sz="7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T Commons Pro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31809" y="2090238"/>
            <a:ext cx="7009242" cy="1977710"/>
            <a:chOff x="0" y="192193"/>
            <a:chExt cx="9345655" cy="263694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92193"/>
              <a:ext cx="9345655" cy="1008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lnSpc>
                  <a:spcPts val="5911"/>
                </a:lnSpc>
              </a:pPr>
              <a:r>
                <a:rPr lang="ru-RU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T Commons Pro"/>
                </a:rPr>
                <a:t>Расходы</a:t>
              </a:r>
              <a:endPara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T Commons Pro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196487"/>
              <a:ext cx="9345655" cy="632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ts val="3705"/>
                </a:lnSpc>
              </a:pPr>
              <a:r>
                <a:rPr lang="ru-RU" sz="7100" b="1" spc="5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22 123,3 </a:t>
              </a:r>
              <a:r>
                <a:rPr lang="ru-RU" sz="71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тыс. руб.</a:t>
              </a:r>
              <a:endParaRPr lang="en-US" sz="7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T Commons Pro"/>
              </a:endParaRPr>
            </a:p>
          </p:txBody>
        </p:sp>
      </p:grpSp>
      <p:sp>
        <p:nvSpPr>
          <p:cNvPr id="13" name="TextBox 9"/>
          <p:cNvSpPr txBox="1"/>
          <p:nvPr/>
        </p:nvSpPr>
        <p:spPr>
          <a:xfrm>
            <a:off x="3428960" y="357160"/>
            <a:ext cx="12144460" cy="70083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66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Исполнение бюджета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16" name="Правая фигурная скобка 15"/>
          <p:cNvSpPr/>
          <p:nvPr/>
        </p:nvSpPr>
        <p:spPr>
          <a:xfrm rot="5400000">
            <a:off x="8143868" y="1571600"/>
            <a:ext cx="1714512" cy="7858180"/>
          </a:xfrm>
          <a:prstGeom prst="rightBrace">
            <a:avLst>
              <a:gd name="adj1" fmla="val 8333"/>
              <a:gd name="adj2" fmla="val 49677"/>
            </a:avLst>
          </a:prstGeom>
          <a:noFill/>
          <a:ln w="82550" cap="rnd">
            <a:solidFill>
              <a:srgbClr val="38151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9" tIns="45719" rIns="91439" bIns="45719" rtlCol="0" anchor="ctr"/>
          <a:lstStyle/>
          <a:p>
            <a:pPr algn="ctr"/>
            <a:endParaRPr lang="ru-RU"/>
          </a:p>
        </p:txBody>
      </p:sp>
      <p:grpSp>
        <p:nvGrpSpPr>
          <p:cNvPr id="17" name="Group 3"/>
          <p:cNvGrpSpPr/>
          <p:nvPr/>
        </p:nvGrpSpPr>
        <p:grpSpPr>
          <a:xfrm>
            <a:off x="5214910" y="6786580"/>
            <a:ext cx="7678736" cy="2857520"/>
            <a:chOff x="0" y="0"/>
            <a:chExt cx="4305951" cy="4546106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19" name="Group 7"/>
          <p:cNvGrpSpPr/>
          <p:nvPr/>
        </p:nvGrpSpPr>
        <p:grpSpPr>
          <a:xfrm>
            <a:off x="5572107" y="7143770"/>
            <a:ext cx="7009242" cy="1990775"/>
            <a:chOff x="0" y="-23071"/>
            <a:chExt cx="9345655" cy="2654367"/>
          </a:xfrm>
        </p:grpSpPr>
        <p:sp>
          <p:nvSpPr>
            <p:cNvPr id="20" name="TextBox 8"/>
            <p:cNvSpPr txBox="1"/>
            <p:nvPr/>
          </p:nvSpPr>
          <p:spPr>
            <a:xfrm>
              <a:off x="0" y="-23071"/>
              <a:ext cx="9345655" cy="1187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lnSpc>
                  <a:spcPts val="6720"/>
                </a:lnSpc>
              </a:pPr>
              <a:r>
                <a:rPr lang="ru-RU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T Commons Pro"/>
                </a:rPr>
                <a:t>Дефицит</a:t>
              </a:r>
              <a:endPara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T Commons Pro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0" y="2101236"/>
              <a:ext cx="9345655" cy="5300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ts val="3120"/>
                </a:lnSpc>
              </a:pPr>
              <a:r>
                <a:rPr lang="ru-RU" sz="71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842,9 тыс. руб.</a:t>
              </a:r>
              <a:endParaRPr lang="en-US" sz="7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T Commons Pro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12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 l="36946" t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28635" y="0"/>
            <a:ext cx="7226698" cy="7428696"/>
            <a:chOff x="0" y="0"/>
            <a:chExt cx="4052466" cy="4165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2466" cy="4165739"/>
            </a:xfrm>
            <a:custGeom>
              <a:avLst/>
              <a:gdLst/>
              <a:ahLst/>
              <a:cxnLst/>
              <a:rect l="l" t="t" r="r" b="b"/>
              <a:pathLst>
                <a:path w="4052466" h="4165739">
                  <a:moveTo>
                    <a:pt x="3928006" y="4165739"/>
                  </a:moveTo>
                  <a:lnTo>
                    <a:pt x="124460" y="4165739"/>
                  </a:lnTo>
                  <a:cubicBezTo>
                    <a:pt x="55880" y="4165739"/>
                    <a:pt x="0" y="4109859"/>
                    <a:pt x="0" y="40412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28006" y="0"/>
                  </a:lnTo>
                  <a:cubicBezTo>
                    <a:pt x="3996586" y="0"/>
                    <a:pt x="4052466" y="55880"/>
                    <a:pt x="4052466" y="124460"/>
                  </a:cubicBezTo>
                  <a:lnTo>
                    <a:pt x="4052466" y="4041279"/>
                  </a:lnTo>
                  <a:cubicBezTo>
                    <a:pt x="4052466" y="4109859"/>
                    <a:pt x="3996586" y="4165739"/>
                    <a:pt x="3928006" y="416573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graphicFrame>
        <p:nvGraphicFramePr>
          <p:cNvPr id="10" name="Диаграмма 9"/>
          <p:cNvGraphicFramePr/>
          <p:nvPr/>
        </p:nvGraphicFramePr>
        <p:xfrm>
          <a:off x="285688" y="0"/>
          <a:ext cx="12192000" cy="8921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255570" y="2623220"/>
            <a:ext cx="3287886" cy="646329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5 221,0 тыс.руб.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86231" y="4279411"/>
            <a:ext cx="3521924" cy="646329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16 059,4 тыс.руб.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72760" y="571471"/>
            <a:ext cx="7286676" cy="2585321"/>
          </a:xfrm>
          <a:prstGeom prst="rect">
            <a:avLst/>
          </a:prstGeom>
          <a:solidFill>
            <a:schemeClr val="bg1"/>
          </a:solidFill>
        </p:spPr>
        <p:txBody>
          <a:bodyPr wrap="square" lIns="91439" tIns="45719" rIns="91439" bIns="45719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303B19"/>
                </a:solidFill>
              </a:rPr>
              <a:t>Поступление доходов увеличилось на сумму 5018,3 тыс.руб.</a:t>
            </a:r>
            <a:endParaRPr lang="ru-RU" sz="5400" b="1" dirty="0">
              <a:ln/>
              <a:solidFill>
                <a:srgbClr val="303B19"/>
              </a:solidFill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285688" y="7786712"/>
            <a:ext cx="5857916" cy="2000264"/>
            <a:chOff x="0" y="0"/>
            <a:chExt cx="4305951" cy="4546106"/>
          </a:xfrm>
        </p:grpSpPr>
        <p:sp>
          <p:nvSpPr>
            <p:cNvPr id="16" name="Freeform 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sp>
        <p:nvSpPr>
          <p:cNvPr id="18" name="TextBox 8"/>
          <p:cNvSpPr txBox="1"/>
          <p:nvPr/>
        </p:nvSpPr>
        <p:spPr>
          <a:xfrm>
            <a:off x="714316" y="7715268"/>
            <a:ext cx="5143536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ru-RU" sz="3900" b="1" dirty="0" smtClean="0">
                <a:solidFill>
                  <a:srgbClr val="792D2B"/>
                </a:solidFill>
                <a:latin typeface="TT Commons Pro"/>
              </a:rPr>
              <a:t>Налоги на имущество</a:t>
            </a:r>
            <a:endParaRPr lang="en-US" sz="3900" b="1" dirty="0">
              <a:solidFill>
                <a:srgbClr val="792D2B"/>
              </a:solidFill>
              <a:latin typeface="TT Commons Pro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642878" y="9072595"/>
            <a:ext cx="528641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ru-RU" sz="4800" b="1" dirty="0" smtClean="0">
                <a:solidFill>
                  <a:srgbClr val="680000"/>
                </a:solidFill>
              </a:rPr>
              <a:t>3 844,7 тыс. руб. </a:t>
            </a:r>
            <a:endParaRPr lang="en-US" sz="4800" b="1" dirty="0">
              <a:solidFill>
                <a:srgbClr val="680000"/>
              </a:solidFill>
              <a:latin typeface="TT Commons Pro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2786018" y="8501092"/>
            <a:ext cx="741358" cy="386824"/>
          </a:xfrm>
          <a:prstGeom prst="downArrow">
            <a:avLst/>
          </a:prstGeom>
          <a:gradFill>
            <a:gsLst>
              <a:gs pos="0">
                <a:schemeClr val="accent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ru-RU"/>
          </a:p>
        </p:txBody>
      </p:sp>
      <p:grpSp>
        <p:nvGrpSpPr>
          <p:cNvPr id="21" name="Group 3"/>
          <p:cNvGrpSpPr/>
          <p:nvPr/>
        </p:nvGrpSpPr>
        <p:grpSpPr>
          <a:xfrm>
            <a:off x="6286480" y="7786712"/>
            <a:ext cx="5857916" cy="2000264"/>
            <a:chOff x="0" y="0"/>
            <a:chExt cx="4305951" cy="4546106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23" name="Group 3"/>
          <p:cNvGrpSpPr/>
          <p:nvPr/>
        </p:nvGrpSpPr>
        <p:grpSpPr>
          <a:xfrm>
            <a:off x="12215834" y="7786712"/>
            <a:ext cx="5857916" cy="2000264"/>
            <a:chOff x="0" y="0"/>
            <a:chExt cx="4305951" cy="4546106"/>
          </a:xfrm>
        </p:grpSpPr>
        <p:sp>
          <p:nvSpPr>
            <p:cNvPr id="24" name="Freeform 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sp>
        <p:nvSpPr>
          <p:cNvPr id="25" name="TextBox 8"/>
          <p:cNvSpPr txBox="1"/>
          <p:nvPr/>
        </p:nvSpPr>
        <p:spPr>
          <a:xfrm>
            <a:off x="12600384" y="8023820"/>
            <a:ext cx="5143536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900" b="1" dirty="0" smtClean="0">
                <a:solidFill>
                  <a:srgbClr val="792D2B"/>
                </a:solidFill>
                <a:latin typeface="TT Commons Pro"/>
              </a:rPr>
              <a:t>ЕСХН</a:t>
            </a:r>
            <a:endParaRPr lang="en-US" sz="3900" b="1" dirty="0">
              <a:solidFill>
                <a:srgbClr val="792D2B"/>
              </a:solidFill>
              <a:latin typeface="TT Commons Pro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6572232" y="7715270"/>
            <a:ext cx="5143536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ru-RU" sz="3900" b="1" dirty="0" smtClean="0">
                <a:solidFill>
                  <a:srgbClr val="792D2B"/>
                </a:solidFill>
                <a:latin typeface="TT Commons Pro"/>
              </a:rPr>
              <a:t>НДФЛ</a:t>
            </a:r>
            <a:endParaRPr lang="en-US" sz="3900" b="1" dirty="0">
              <a:solidFill>
                <a:srgbClr val="792D2B"/>
              </a:solidFill>
              <a:latin typeface="TT Commons Pro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14688616" y="8527876"/>
            <a:ext cx="836548" cy="316526"/>
          </a:xfrm>
          <a:prstGeom prst="downArrow">
            <a:avLst/>
          </a:prstGeom>
          <a:gradFill>
            <a:gsLst>
              <a:gs pos="0">
                <a:schemeClr val="accent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8786810" y="8501092"/>
            <a:ext cx="717230" cy="314816"/>
          </a:xfrm>
          <a:prstGeom prst="downArrow">
            <a:avLst/>
          </a:prstGeom>
          <a:gradFill>
            <a:gsLst>
              <a:gs pos="0">
                <a:schemeClr val="accent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ru-RU"/>
          </a:p>
        </p:txBody>
      </p:sp>
      <p:sp>
        <p:nvSpPr>
          <p:cNvPr id="29" name="TextBox 9"/>
          <p:cNvSpPr txBox="1"/>
          <p:nvPr/>
        </p:nvSpPr>
        <p:spPr>
          <a:xfrm>
            <a:off x="12456368" y="9175948"/>
            <a:ext cx="528641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ru-RU" sz="4800" b="1" dirty="0" smtClean="0">
                <a:solidFill>
                  <a:srgbClr val="680000"/>
                </a:solidFill>
              </a:rPr>
              <a:t>50,0 тыс. руб. </a:t>
            </a:r>
            <a:endParaRPr lang="en-US" sz="4800" b="1" dirty="0">
              <a:solidFill>
                <a:srgbClr val="680000"/>
              </a:solidFill>
              <a:latin typeface="TT Commons Pro"/>
            </a:endParaRPr>
          </a:p>
        </p:txBody>
      </p:sp>
      <p:sp>
        <p:nvSpPr>
          <p:cNvPr id="30" name="TextBox 9"/>
          <p:cNvSpPr txBox="1"/>
          <p:nvPr/>
        </p:nvSpPr>
        <p:spPr>
          <a:xfrm>
            <a:off x="6572232" y="9072595"/>
            <a:ext cx="528641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ru-RU" sz="4800" b="1" dirty="0" smtClean="0">
                <a:solidFill>
                  <a:srgbClr val="680000"/>
                </a:solidFill>
              </a:rPr>
              <a:t>1 273,1 тыс. руб. </a:t>
            </a:r>
            <a:endParaRPr lang="en-US" sz="4800" b="1" dirty="0">
              <a:solidFill>
                <a:srgbClr val="680000"/>
              </a:solidFill>
              <a:latin typeface="TT Commons Pro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13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6946" t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1" y="1429152"/>
            <a:ext cx="7226698" cy="7428696"/>
            <a:chOff x="0" y="0"/>
            <a:chExt cx="4052466" cy="4165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2466" cy="4165739"/>
            </a:xfrm>
            <a:custGeom>
              <a:avLst/>
              <a:gdLst/>
              <a:ahLst/>
              <a:cxnLst/>
              <a:rect l="l" t="t" r="r" b="b"/>
              <a:pathLst>
                <a:path w="4052466" h="4165739">
                  <a:moveTo>
                    <a:pt x="3928006" y="4165739"/>
                  </a:moveTo>
                  <a:lnTo>
                    <a:pt x="124460" y="4165739"/>
                  </a:lnTo>
                  <a:cubicBezTo>
                    <a:pt x="55880" y="4165739"/>
                    <a:pt x="0" y="4109859"/>
                    <a:pt x="0" y="40412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28006" y="0"/>
                  </a:lnTo>
                  <a:cubicBezTo>
                    <a:pt x="3996586" y="0"/>
                    <a:pt x="4052466" y="55880"/>
                    <a:pt x="4052466" y="124460"/>
                  </a:cubicBezTo>
                  <a:lnTo>
                    <a:pt x="4052466" y="4041279"/>
                  </a:lnTo>
                  <a:cubicBezTo>
                    <a:pt x="4052466" y="4109859"/>
                    <a:pt x="3996586" y="4165739"/>
                    <a:pt x="3928006" y="416573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graphicFrame>
        <p:nvGraphicFramePr>
          <p:cNvPr id="10" name="Диаграмма 9"/>
          <p:cNvGraphicFramePr/>
          <p:nvPr/>
        </p:nvGraphicFramePr>
        <p:xfrm>
          <a:off x="500005" y="0"/>
          <a:ext cx="17787998" cy="1028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807296" y="7978678"/>
            <a:ext cx="7128792" cy="2308322"/>
          </a:xfrm>
          <a:prstGeom prst="rect">
            <a:avLst/>
          </a:prstGeom>
          <a:solidFill>
            <a:schemeClr val="bg1"/>
          </a:solidFill>
        </p:spPr>
        <p:txBody>
          <a:bodyPr wrap="square" lIns="91439" tIns="45719" rIns="91439" bIns="45719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rgbClr val="303B19"/>
                </a:solidFill>
              </a:rPr>
              <a:t>Объем расходов уменьшился на сумму </a:t>
            </a:r>
            <a:r>
              <a:rPr lang="ru-RU" sz="4800" b="1" dirty="0" smtClean="0">
                <a:ln/>
                <a:solidFill>
                  <a:srgbClr val="303B19"/>
                </a:solidFill>
              </a:rPr>
              <a:t/>
            </a:r>
            <a:br>
              <a:rPr lang="ru-RU" sz="4800" b="1" dirty="0" smtClean="0">
                <a:ln/>
                <a:solidFill>
                  <a:srgbClr val="303B19"/>
                </a:solidFill>
              </a:rPr>
            </a:br>
            <a:r>
              <a:rPr lang="ru-RU" sz="4800" b="1" dirty="0" smtClean="0">
                <a:ln/>
                <a:solidFill>
                  <a:srgbClr val="303B19"/>
                </a:solidFill>
              </a:rPr>
              <a:t>6 </a:t>
            </a:r>
            <a:r>
              <a:rPr lang="ru-RU" sz="4800" b="1" dirty="0" smtClean="0">
                <a:ln/>
                <a:solidFill>
                  <a:srgbClr val="303B19"/>
                </a:solidFill>
              </a:rPr>
              <a:t>290,8 тыс.руб.</a:t>
            </a:r>
            <a:endParaRPr lang="ru-RU" sz="4800" b="1" dirty="0">
              <a:ln/>
              <a:solidFill>
                <a:srgbClr val="303B1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14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6946" t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1" y="1429152"/>
            <a:ext cx="7226698" cy="7428696"/>
            <a:chOff x="0" y="0"/>
            <a:chExt cx="4052466" cy="4165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2466" cy="4165739"/>
            </a:xfrm>
            <a:custGeom>
              <a:avLst/>
              <a:gdLst/>
              <a:ahLst/>
              <a:cxnLst/>
              <a:rect l="l" t="t" r="r" b="b"/>
              <a:pathLst>
                <a:path w="4052466" h="4165739">
                  <a:moveTo>
                    <a:pt x="3928006" y="4165739"/>
                  </a:moveTo>
                  <a:lnTo>
                    <a:pt x="124460" y="4165739"/>
                  </a:lnTo>
                  <a:cubicBezTo>
                    <a:pt x="55880" y="4165739"/>
                    <a:pt x="0" y="4109859"/>
                    <a:pt x="0" y="40412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28006" y="0"/>
                  </a:lnTo>
                  <a:cubicBezTo>
                    <a:pt x="3996586" y="0"/>
                    <a:pt x="4052466" y="55880"/>
                    <a:pt x="4052466" y="124460"/>
                  </a:cubicBezTo>
                  <a:lnTo>
                    <a:pt x="4052466" y="4041279"/>
                  </a:lnTo>
                  <a:cubicBezTo>
                    <a:pt x="4052466" y="4109859"/>
                    <a:pt x="3996586" y="4165739"/>
                    <a:pt x="3928006" y="416573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grpSp>
        <p:nvGrpSpPr>
          <p:cNvPr id="7" name="Group 3"/>
          <p:cNvGrpSpPr/>
          <p:nvPr/>
        </p:nvGrpSpPr>
        <p:grpSpPr>
          <a:xfrm>
            <a:off x="10144133" y="1428725"/>
            <a:ext cx="7226698" cy="7428696"/>
            <a:chOff x="0" y="0"/>
            <a:chExt cx="4052466" cy="4165739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4052466" cy="4165739"/>
            </a:xfrm>
            <a:custGeom>
              <a:avLst/>
              <a:gdLst/>
              <a:ahLst/>
              <a:cxnLst/>
              <a:rect l="l" t="t" r="r" b="b"/>
              <a:pathLst>
                <a:path w="4052466" h="4165739">
                  <a:moveTo>
                    <a:pt x="3928006" y="4165739"/>
                  </a:moveTo>
                  <a:lnTo>
                    <a:pt x="124460" y="4165739"/>
                  </a:lnTo>
                  <a:cubicBezTo>
                    <a:pt x="55880" y="4165739"/>
                    <a:pt x="0" y="4109859"/>
                    <a:pt x="0" y="40412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28006" y="0"/>
                  </a:lnTo>
                  <a:cubicBezTo>
                    <a:pt x="3996586" y="0"/>
                    <a:pt x="4052466" y="55880"/>
                    <a:pt x="4052466" y="124460"/>
                  </a:cubicBezTo>
                  <a:lnTo>
                    <a:pt x="4052466" y="4041279"/>
                  </a:lnTo>
                  <a:cubicBezTo>
                    <a:pt x="4052466" y="4109859"/>
                    <a:pt x="3996586" y="4165739"/>
                    <a:pt x="3928006" y="416573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167336" y="318970"/>
            <a:ext cx="1214446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6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Расходы бюджета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928630" y="1071537"/>
          <a:ext cx="16859368" cy="871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8" cstate="print"/>
          <a:srcRect l="72852" t="19791" r="25683" b="77605"/>
          <a:stretch>
            <a:fillRect/>
          </a:stretch>
        </p:blipFill>
        <p:spPr bwMode="auto">
          <a:xfrm>
            <a:off x="2231239" y="3127281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9" cstate="print"/>
          <a:srcRect l="73052" t="29090" r="25661" b="68623"/>
          <a:stretch>
            <a:fillRect/>
          </a:stretch>
        </p:blipFill>
        <p:spPr bwMode="auto">
          <a:xfrm>
            <a:off x="6983760" y="3199284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10" cstate="print"/>
          <a:srcRect l="73002" t="38525" r="25615" b="59631"/>
          <a:stretch>
            <a:fillRect/>
          </a:stretch>
        </p:blipFill>
        <p:spPr bwMode="auto">
          <a:xfrm>
            <a:off x="11808296" y="3199284"/>
            <a:ext cx="57150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8" cstate="print"/>
          <a:srcRect l="72965" t="47287" r="25727" b="50387"/>
          <a:stretch>
            <a:fillRect/>
          </a:stretch>
        </p:blipFill>
        <p:spPr bwMode="auto">
          <a:xfrm>
            <a:off x="2231232" y="6295628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8" cstate="print"/>
          <a:srcRect l="73096" t="56889" r="25786" b="40980"/>
          <a:stretch>
            <a:fillRect/>
          </a:stretch>
        </p:blipFill>
        <p:spPr bwMode="auto">
          <a:xfrm>
            <a:off x="7343807" y="6223625"/>
            <a:ext cx="46673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8" cstate="print"/>
          <a:srcRect l="73064" t="66169" r="25836" b="31904"/>
          <a:stretch>
            <a:fillRect/>
          </a:stretch>
        </p:blipFill>
        <p:spPr bwMode="auto">
          <a:xfrm>
            <a:off x="12168343" y="6223620"/>
            <a:ext cx="43512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8" cstate="print"/>
          <a:srcRect l="73084" t="75649" r="25811" b="22386"/>
          <a:stretch>
            <a:fillRect/>
          </a:stretch>
        </p:blipFill>
        <p:spPr bwMode="auto">
          <a:xfrm>
            <a:off x="2447256" y="9319964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11" cstate="print"/>
          <a:srcRect l="70609" t="60805" r="28594" b="37778"/>
          <a:stretch>
            <a:fillRect/>
          </a:stretch>
        </p:blipFill>
        <p:spPr bwMode="auto">
          <a:xfrm>
            <a:off x="7199784" y="9319964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2" cstate="print"/>
          <a:srcRect l="70524" t="66281" r="28521" b="32263"/>
          <a:stretch>
            <a:fillRect/>
          </a:stretch>
        </p:blipFill>
        <p:spPr bwMode="auto">
          <a:xfrm>
            <a:off x="11952319" y="9247956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15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16470" y="652331"/>
            <a:ext cx="15350424" cy="153504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64000"/>
          </a:blip>
          <a:srcRect/>
          <a:stretch>
            <a:fillRect/>
          </a:stretch>
        </p:blipFill>
        <p:spPr>
          <a:xfrm rot="-184428">
            <a:off x="-2732809" y="-5109367"/>
            <a:ext cx="12276134" cy="1227613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00068" y="428594"/>
            <a:ext cx="1214446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48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Меры по обеспечению устойчивого социально-экономического развития поселения</a:t>
            </a:r>
            <a:endParaRPr lang="en-US" sz="4800" b="1" dirty="0">
              <a:solidFill>
                <a:srgbClr val="000000"/>
              </a:solidFill>
              <a:latin typeface="Modern No. 20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007096" y="2571732"/>
          <a:ext cx="15049672" cy="7421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49" descr="3d человечки картинки, стоковые фото 3d человечки | Depositphoto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01718" y="214280"/>
            <a:ext cx="4280136" cy="3088832"/>
          </a:xfrm>
          <a:prstGeom prst="rect">
            <a:avLst/>
          </a:prstGeom>
          <a:noFill/>
        </p:spPr>
      </p:pic>
      <p:pic>
        <p:nvPicPr>
          <p:cNvPr id="12" name="Picture 53" descr="Как подобрать картинки для сайта — профессиональные тонкост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01718" y="6858017"/>
            <a:ext cx="4286280" cy="3171848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12" cstate="print"/>
          <a:srcRect l="72037" t="28387" r="2318" b="42566"/>
          <a:stretch>
            <a:fillRect/>
          </a:stretch>
        </p:blipFill>
        <p:spPr bwMode="auto">
          <a:xfrm>
            <a:off x="13501718" y="3500427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16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5971" r="974" b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71506" y="1357287"/>
            <a:ext cx="7678736" cy="2857520"/>
            <a:chOff x="0" y="0"/>
            <a:chExt cx="4305951" cy="45461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358314" y="1357287"/>
            <a:ext cx="7678736" cy="2857520"/>
            <a:chOff x="0" y="0"/>
            <a:chExt cx="4305951" cy="45461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67136" y="1399084"/>
            <a:ext cx="7080680" cy="2612123"/>
            <a:chOff x="0" y="-213572"/>
            <a:chExt cx="9440906" cy="3482830"/>
          </a:xfrm>
        </p:grpSpPr>
        <p:sp>
          <p:nvSpPr>
            <p:cNvPr id="8" name="TextBox 8"/>
            <p:cNvSpPr txBox="1"/>
            <p:nvPr/>
          </p:nvSpPr>
          <p:spPr>
            <a:xfrm>
              <a:off x="0" y="-213572"/>
              <a:ext cx="9345655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ru-RU" sz="4800" b="1" dirty="0" smtClean="0">
                  <a:solidFill>
                    <a:srgbClr val="792D2B"/>
                  </a:solidFill>
                  <a:latin typeface="TT Commons Pro"/>
                </a:rPr>
                <a:t>Координационные советы</a:t>
              </a:r>
              <a:endParaRPr lang="en-US" sz="4800" b="1" dirty="0">
                <a:solidFill>
                  <a:srgbClr val="792D2B"/>
                </a:solidFill>
                <a:latin typeface="TT Commons Pro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5251" y="2739198"/>
              <a:ext cx="9345655" cy="5300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ru-RU" sz="6400" b="1" dirty="0" smtClean="0">
                  <a:solidFill>
                    <a:srgbClr val="680000"/>
                  </a:solidFill>
                </a:rPr>
                <a:t>12 шт.</a:t>
              </a:r>
              <a:endParaRPr lang="en-US" sz="6400" b="1" dirty="0">
                <a:solidFill>
                  <a:srgbClr val="680000"/>
                </a:solidFill>
                <a:latin typeface="TT Commons Pro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58380" y="1643040"/>
            <a:ext cx="7080680" cy="2403315"/>
            <a:chOff x="0" y="192193"/>
            <a:chExt cx="9440906" cy="320442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92193"/>
              <a:ext cx="9345655" cy="170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ru-RU" sz="4800" b="1" dirty="0" smtClean="0">
                  <a:solidFill>
                    <a:srgbClr val="792D2B"/>
                  </a:solidFill>
                  <a:latin typeface="TT Commons Pro"/>
                </a:rPr>
                <a:t>Приглашено задолжников</a:t>
              </a:r>
              <a:endParaRPr lang="en-US" sz="4800" b="1" dirty="0">
                <a:solidFill>
                  <a:srgbClr val="792D2B"/>
                </a:solidFill>
                <a:latin typeface="TT Commons Pro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5251" y="2763962"/>
              <a:ext cx="9345655" cy="632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05"/>
                </a:lnSpc>
              </a:pPr>
              <a:r>
                <a:rPr lang="ru-RU" sz="6400" b="1" dirty="0" smtClean="0">
                  <a:solidFill>
                    <a:srgbClr val="680000"/>
                  </a:solidFill>
                </a:rPr>
                <a:t>36 чел.</a:t>
              </a:r>
              <a:endParaRPr lang="en-US" sz="6400" b="1" dirty="0">
                <a:solidFill>
                  <a:srgbClr val="680000"/>
                </a:solidFill>
                <a:latin typeface="TT Commons Pro"/>
              </a:endParaRPr>
            </a:p>
          </p:txBody>
        </p:sp>
      </p:grpSp>
      <p:sp>
        <p:nvSpPr>
          <p:cNvPr id="13" name="TextBox 9"/>
          <p:cNvSpPr txBox="1"/>
          <p:nvPr/>
        </p:nvSpPr>
        <p:spPr>
          <a:xfrm>
            <a:off x="3428960" y="357160"/>
            <a:ext cx="12144460" cy="70083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66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Работа по сбору налогов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16" name="Правая фигурная скобка 15"/>
          <p:cNvSpPr/>
          <p:nvPr/>
        </p:nvSpPr>
        <p:spPr>
          <a:xfrm rot="5400000">
            <a:off x="8179594" y="1678763"/>
            <a:ext cx="1571636" cy="7786742"/>
          </a:xfrm>
          <a:prstGeom prst="rightBrace">
            <a:avLst>
              <a:gd name="adj1" fmla="val 8333"/>
              <a:gd name="adj2" fmla="val 49677"/>
            </a:avLst>
          </a:prstGeom>
          <a:noFill/>
          <a:ln w="82550" cap="rnd">
            <a:solidFill>
              <a:srgbClr val="38151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9" tIns="45719" rIns="91439" bIns="45719" rtlCol="0" anchor="ctr"/>
          <a:lstStyle/>
          <a:p>
            <a:pPr algn="ctr"/>
            <a:endParaRPr lang="ru-RU"/>
          </a:p>
        </p:txBody>
      </p:sp>
      <p:grpSp>
        <p:nvGrpSpPr>
          <p:cNvPr id="14" name="Group 3"/>
          <p:cNvGrpSpPr/>
          <p:nvPr/>
        </p:nvGrpSpPr>
        <p:grpSpPr>
          <a:xfrm>
            <a:off x="5357786" y="6715141"/>
            <a:ext cx="7678736" cy="2714645"/>
            <a:chOff x="0" y="0"/>
            <a:chExt cx="4305951" cy="4546106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l="l" t="t" r="r" b="b"/>
              <a:pathLst>
                <a:path w="4305952" h="4546106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15" name="Group 7"/>
          <p:cNvGrpSpPr/>
          <p:nvPr/>
        </p:nvGrpSpPr>
        <p:grpSpPr>
          <a:xfrm>
            <a:off x="5572107" y="7143770"/>
            <a:ext cx="7009242" cy="1990775"/>
            <a:chOff x="0" y="-23071"/>
            <a:chExt cx="9345655" cy="2654367"/>
          </a:xfrm>
        </p:grpSpPr>
        <p:sp>
          <p:nvSpPr>
            <p:cNvPr id="20" name="TextBox 8"/>
            <p:cNvSpPr txBox="1"/>
            <p:nvPr/>
          </p:nvSpPr>
          <p:spPr>
            <a:xfrm>
              <a:off x="0" y="-23071"/>
              <a:ext cx="9345655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ru-RU" sz="5400" b="1" dirty="0" smtClean="0">
                  <a:solidFill>
                    <a:srgbClr val="792D2B"/>
                  </a:solidFill>
                  <a:latin typeface="TT Commons Pro"/>
                </a:rPr>
                <a:t>Погашено</a:t>
              </a:r>
              <a:endParaRPr lang="en-US" sz="5400" b="1" dirty="0">
                <a:solidFill>
                  <a:srgbClr val="792D2B"/>
                </a:solidFill>
                <a:latin typeface="TT Commons Pro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0" y="2101236"/>
              <a:ext cx="9345655" cy="5300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ru-RU" sz="6400" b="1" dirty="0" smtClean="0">
                  <a:solidFill>
                    <a:srgbClr val="680000"/>
                  </a:solidFill>
                </a:rPr>
                <a:t>190130,0 руб.</a:t>
              </a:r>
              <a:endParaRPr lang="en-US" sz="6400" b="1" dirty="0">
                <a:solidFill>
                  <a:srgbClr val="680000"/>
                </a:solidFill>
                <a:latin typeface="TT Commons Pro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17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83" t="51384" r="36563" b="131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/>
        </p:nvGraphicFramePr>
        <p:xfrm>
          <a:off x="1285821" y="1571601"/>
          <a:ext cx="15502046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02170" y="357154"/>
            <a:ext cx="17475551" cy="1031049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1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Уважаемые жители и руководители учреждений!</a:t>
            </a:r>
            <a:endParaRPr lang="ru-RU" sz="61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18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62" y="285721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Благоустройство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358974" y="8599884"/>
            <a:ext cx="3929026" cy="1357322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Санитарная очистка территории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4358974" y="1327076"/>
            <a:ext cx="3929026" cy="857256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Субботники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358974" y="4783460"/>
            <a:ext cx="3929026" cy="857256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Дни древонасаждения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4358981" y="214278"/>
            <a:ext cx="3929026" cy="89677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Наведение порядка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358974" y="2407196"/>
            <a:ext cx="3929026" cy="2088232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Уборка и благоустройство общественных территорий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430412" y="7447756"/>
            <a:ext cx="3857588" cy="92869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Побелка деревьев, бордюров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358974" y="5935588"/>
            <a:ext cx="3929026" cy="1152128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err="1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Акарицидная</a:t>
            </a:r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 обработка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pic>
        <p:nvPicPr>
          <p:cNvPr id="18" name="Picture 8" descr="C:\Фото для соц сетей\АСП 1-е полугодие 2024\bef5744a-f436-4e2b-83da-d205e734637c.jpg"/>
          <p:cNvPicPr>
            <a:picLocks noChangeAspect="1" noChangeArrowheads="1"/>
          </p:cNvPicPr>
          <p:nvPr/>
        </p:nvPicPr>
        <p:blipFill>
          <a:blip r:embed="rId6" cstate="print"/>
          <a:srcRect l="8961" r="13648"/>
          <a:stretch>
            <a:fillRect/>
          </a:stretch>
        </p:blipFill>
        <p:spPr bwMode="auto">
          <a:xfrm>
            <a:off x="503040" y="1183060"/>
            <a:ext cx="6840760" cy="3978275"/>
          </a:xfrm>
          <a:prstGeom prst="rect">
            <a:avLst/>
          </a:prstGeom>
          <a:noFill/>
        </p:spPr>
      </p:pic>
      <p:pic>
        <p:nvPicPr>
          <p:cNvPr id="19" name="Picture 5" descr="C:\Фото для соц сетей\АСП 1-е полугодие 2024\70dd171b-de04-41c7-a7fc-f90b4fa6bc54.jpg"/>
          <p:cNvPicPr>
            <a:picLocks noChangeAspect="1" noChangeArrowheads="1"/>
          </p:cNvPicPr>
          <p:nvPr/>
        </p:nvPicPr>
        <p:blipFill>
          <a:blip r:embed="rId7" cstate="print"/>
          <a:srcRect l="16925" r="13382" b="14563"/>
          <a:stretch>
            <a:fillRect/>
          </a:stretch>
        </p:blipFill>
        <p:spPr bwMode="auto">
          <a:xfrm>
            <a:off x="0" y="5431532"/>
            <a:ext cx="4824536" cy="4435831"/>
          </a:xfrm>
          <a:prstGeom prst="rect">
            <a:avLst/>
          </a:prstGeom>
          <a:noFill/>
        </p:spPr>
      </p:pic>
      <p:pic>
        <p:nvPicPr>
          <p:cNvPr id="20" name="Picture 2" descr="C:\Фото для соц сетей\АСП 1-е полугодие 2024\5734c95c-8529-4e68-b958-e1a2d4ac61c1.jpg"/>
          <p:cNvPicPr>
            <a:picLocks noChangeAspect="1" noChangeArrowheads="1"/>
          </p:cNvPicPr>
          <p:nvPr/>
        </p:nvPicPr>
        <p:blipFill>
          <a:blip r:embed="rId8" cstate="print"/>
          <a:srcRect l="23750" t="22622" b="24101"/>
          <a:stretch>
            <a:fillRect/>
          </a:stretch>
        </p:blipFill>
        <p:spPr bwMode="auto">
          <a:xfrm>
            <a:off x="5183560" y="5431532"/>
            <a:ext cx="3544235" cy="4392488"/>
          </a:xfrm>
          <a:prstGeom prst="rect">
            <a:avLst/>
          </a:prstGeom>
          <a:noFill/>
        </p:spPr>
      </p:pic>
      <p:pic>
        <p:nvPicPr>
          <p:cNvPr id="21" name="Picture 2" descr="C:\Фото для соц сетей\АСП 1-е полугодие 2024\0e1b7a63-be53-4495-b026-faf0ccdb13dc.jpg"/>
          <p:cNvPicPr>
            <a:picLocks noChangeAspect="1" noChangeArrowheads="1"/>
          </p:cNvPicPr>
          <p:nvPr/>
        </p:nvPicPr>
        <p:blipFill>
          <a:blip r:embed="rId9" cstate="print"/>
          <a:srcRect l="13087" t="37267" r="26375"/>
          <a:stretch>
            <a:fillRect/>
          </a:stretch>
        </p:blipFill>
        <p:spPr bwMode="auto">
          <a:xfrm>
            <a:off x="9144000" y="5647556"/>
            <a:ext cx="4968552" cy="3877457"/>
          </a:xfrm>
          <a:prstGeom prst="rect">
            <a:avLst/>
          </a:prstGeom>
          <a:noFill/>
        </p:spPr>
      </p:pic>
      <p:pic>
        <p:nvPicPr>
          <p:cNvPr id="22" name="Picture 6" descr="C:\Фото для соц сетей\АСП 1-е полугодие 2024\85ddfa87-4795-4722-9a73-a2503b24df9f.jpg"/>
          <p:cNvPicPr>
            <a:picLocks noChangeAspect="1" noChangeArrowheads="1"/>
          </p:cNvPicPr>
          <p:nvPr/>
        </p:nvPicPr>
        <p:blipFill>
          <a:blip r:embed="rId10" cstate="print"/>
          <a:srcRect l="9838" t="31074" r="21650" b="5848"/>
          <a:stretch>
            <a:fillRect/>
          </a:stretch>
        </p:blipFill>
        <p:spPr bwMode="auto">
          <a:xfrm>
            <a:off x="7631832" y="1255068"/>
            <a:ext cx="5631187" cy="3888432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19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410564" y="1709416"/>
            <a:ext cx="15350424" cy="15350424"/>
          </a:xfrm>
          <a:prstGeom prst="rect">
            <a:avLst/>
          </a:prstGeom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935088" y="534988"/>
            <a:ext cx="1634581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Давайте жить, во всём друг другу помогая!</a:t>
            </a:r>
            <a:endParaRPr kumimoji="0" lang="ru-RU" sz="8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pic>
        <p:nvPicPr>
          <p:cNvPr id="44034" name="Picture 2" descr="C:\Фото для соц сетей\Готово\2024\Май 2024\14.05 Алексеевка митинг\4fa68feb-9046-4553-b7ed-d05e80243b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384" y="1975148"/>
            <a:ext cx="10160000" cy="7620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62" y="500034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Благоустройство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9" name="Picture 4" descr="C:\Фото для соц сетей\АСП 1-е полугодие 2024\d74a29d4-96b9-49d0-b81d-2f2180a96202.jpg"/>
          <p:cNvPicPr>
            <a:picLocks noChangeAspect="1" noChangeArrowheads="1"/>
          </p:cNvPicPr>
          <p:nvPr/>
        </p:nvPicPr>
        <p:blipFill>
          <a:blip r:embed="rId6" cstate="print"/>
          <a:srcRect l="27150" t="17108"/>
          <a:stretch>
            <a:fillRect/>
          </a:stretch>
        </p:blipFill>
        <p:spPr bwMode="auto">
          <a:xfrm>
            <a:off x="14544600" y="1039044"/>
            <a:ext cx="3312368" cy="8374233"/>
          </a:xfrm>
          <a:prstGeom prst="rect">
            <a:avLst/>
          </a:prstGeom>
          <a:noFill/>
        </p:spPr>
      </p:pic>
      <p:pic>
        <p:nvPicPr>
          <p:cNvPr id="12" name="Picture 4" descr="C:\Фото для соц сетей\АСП 1-е полугодие 2024\2be01e52-7aec-4cd4-bfd3-4b5403a142db.jpg"/>
          <p:cNvPicPr>
            <a:picLocks noChangeAspect="1" noChangeArrowheads="1"/>
          </p:cNvPicPr>
          <p:nvPr/>
        </p:nvPicPr>
        <p:blipFill>
          <a:blip r:embed="rId7" cstate="print"/>
          <a:srcRect l="22312" t="39155" r="10751" b="16419"/>
          <a:stretch>
            <a:fillRect/>
          </a:stretch>
        </p:blipFill>
        <p:spPr bwMode="auto">
          <a:xfrm>
            <a:off x="5903640" y="1471092"/>
            <a:ext cx="3672408" cy="4248472"/>
          </a:xfrm>
          <a:prstGeom prst="rect">
            <a:avLst/>
          </a:prstGeom>
          <a:noFill/>
        </p:spPr>
      </p:pic>
      <p:pic>
        <p:nvPicPr>
          <p:cNvPr id="13" name="Picture 3" descr="C:\Фото для соц сетей\АСП 1-е полугодие 2024\026b577a-cb1f-4ddc-85af-6aca71e63236.jpg"/>
          <p:cNvPicPr>
            <a:picLocks noChangeAspect="1" noChangeArrowheads="1"/>
          </p:cNvPicPr>
          <p:nvPr/>
        </p:nvPicPr>
        <p:blipFill>
          <a:blip r:embed="rId8" cstate="print"/>
          <a:srcRect l="7476" t="18107" b="25194"/>
          <a:stretch>
            <a:fillRect/>
          </a:stretch>
        </p:blipFill>
        <p:spPr bwMode="auto">
          <a:xfrm>
            <a:off x="0" y="751012"/>
            <a:ext cx="5640288" cy="4608512"/>
          </a:xfrm>
          <a:prstGeom prst="rect">
            <a:avLst/>
          </a:prstGeom>
          <a:noFill/>
        </p:spPr>
      </p:pic>
      <p:pic>
        <p:nvPicPr>
          <p:cNvPr id="14" name="Picture 4" descr="C:\Фото для соц сетей\АСП 1-е полугодие 2024\28f04f3c-3ed5-4f59-807d-c86d82f6adfd.jpg"/>
          <p:cNvPicPr>
            <a:picLocks noChangeAspect="1" noChangeArrowheads="1"/>
          </p:cNvPicPr>
          <p:nvPr/>
        </p:nvPicPr>
        <p:blipFill>
          <a:blip r:embed="rId9" cstate="print"/>
          <a:srcRect l="1227" t="17954"/>
          <a:stretch>
            <a:fillRect/>
          </a:stretch>
        </p:blipFill>
        <p:spPr bwMode="auto">
          <a:xfrm>
            <a:off x="9792072" y="2191172"/>
            <a:ext cx="4373215" cy="6452518"/>
          </a:xfrm>
          <a:prstGeom prst="rect">
            <a:avLst/>
          </a:prstGeom>
          <a:noFill/>
        </p:spPr>
      </p:pic>
      <p:pic>
        <p:nvPicPr>
          <p:cNvPr id="15" name="Picture 3" descr="C:\Фото для соц сетей\АСП 1-е полугодие 2024\aaa85a12-4bfe-4571-91f5-4b6615d747cb.jpg"/>
          <p:cNvPicPr>
            <a:picLocks noChangeAspect="1" noChangeArrowheads="1"/>
          </p:cNvPicPr>
          <p:nvPr/>
        </p:nvPicPr>
        <p:blipFill>
          <a:blip r:embed="rId10" cstate="print"/>
          <a:srcRect l="911" t="31578" r="11642" b="16196"/>
          <a:stretch>
            <a:fillRect/>
          </a:stretch>
        </p:blipFill>
        <p:spPr bwMode="auto">
          <a:xfrm>
            <a:off x="503040" y="6007596"/>
            <a:ext cx="8712968" cy="39026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20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62" y="285721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Благоустройство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9" name="Picture 2" descr="C:\Фото для соц сетей\АСП 1-е полугодие 2024\3ac15bb5-fd7b-4453-86de-0e9fece1484a.jpg"/>
          <p:cNvPicPr>
            <a:picLocks noChangeAspect="1" noChangeArrowheads="1"/>
          </p:cNvPicPr>
          <p:nvPr/>
        </p:nvPicPr>
        <p:blipFill>
          <a:blip r:embed="rId6" cstate="print"/>
          <a:srcRect t="16250" b="27822"/>
          <a:stretch>
            <a:fillRect/>
          </a:stretch>
        </p:blipFill>
        <p:spPr bwMode="auto">
          <a:xfrm>
            <a:off x="431032" y="390972"/>
            <a:ext cx="4389437" cy="4176464"/>
          </a:xfrm>
          <a:prstGeom prst="rect">
            <a:avLst/>
          </a:prstGeom>
          <a:noFill/>
        </p:spPr>
      </p:pic>
      <p:pic>
        <p:nvPicPr>
          <p:cNvPr id="11" name="Picture 3" descr="C:\Фото для соц сетей\АСП 1-е полугодие 2024\0f0458be-e48f-4f7b-9160-7549b155a73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04640" y="390972"/>
            <a:ext cx="3040831" cy="5431706"/>
          </a:xfrm>
          <a:prstGeom prst="rect">
            <a:avLst/>
          </a:prstGeom>
          <a:noFill/>
        </p:spPr>
      </p:pic>
      <p:pic>
        <p:nvPicPr>
          <p:cNvPr id="12" name="Picture 3" descr="C:\Фото для соц сетей\АСП 1-е полугодие 2024\14dcbbe9-0792-40a1-95f2-5082b806824e.JPG"/>
          <p:cNvPicPr>
            <a:picLocks noChangeAspect="1" noChangeArrowheads="1"/>
          </p:cNvPicPr>
          <p:nvPr/>
        </p:nvPicPr>
        <p:blipFill>
          <a:blip r:embed="rId8" cstate="print"/>
          <a:srcRect l="7476" t="18057" r="10625" b="32887"/>
          <a:stretch>
            <a:fillRect/>
          </a:stretch>
        </p:blipFill>
        <p:spPr bwMode="auto">
          <a:xfrm>
            <a:off x="14184560" y="6367636"/>
            <a:ext cx="3744416" cy="3096344"/>
          </a:xfrm>
          <a:prstGeom prst="rect">
            <a:avLst/>
          </a:prstGeom>
          <a:noFill/>
        </p:spPr>
      </p:pic>
      <p:pic>
        <p:nvPicPr>
          <p:cNvPr id="13" name="Picture 4" descr="C:\Фото для соц сетей\АСП 1-е полугодие 2024\f6ebf13d-5997-4c4c-bf0a-15cf6ecf58bd.jpg"/>
          <p:cNvPicPr>
            <a:picLocks noChangeAspect="1" noChangeArrowheads="1"/>
          </p:cNvPicPr>
          <p:nvPr/>
        </p:nvPicPr>
        <p:blipFill>
          <a:blip r:embed="rId9" cstate="print"/>
          <a:srcRect l="10429" t="19288" r="19288" b="39763"/>
          <a:stretch>
            <a:fillRect/>
          </a:stretch>
        </p:blipFill>
        <p:spPr bwMode="auto">
          <a:xfrm>
            <a:off x="5615608" y="1327076"/>
            <a:ext cx="8568952" cy="3744416"/>
          </a:xfrm>
          <a:prstGeom prst="rect">
            <a:avLst/>
          </a:prstGeom>
          <a:noFill/>
        </p:spPr>
      </p:pic>
      <p:pic>
        <p:nvPicPr>
          <p:cNvPr id="14" name="Picture 5" descr="C:\Фото для соц сетей\АСП 1-е полугодие 2024\bc7179dd-06c7-4d27-a80d-7611f5ae7883.jpg"/>
          <p:cNvPicPr>
            <a:picLocks noChangeAspect="1" noChangeArrowheads="1"/>
          </p:cNvPicPr>
          <p:nvPr/>
        </p:nvPicPr>
        <p:blipFill>
          <a:blip r:embed="rId10" cstate="print"/>
          <a:srcRect l="15875" t="25302" b="5211"/>
          <a:stretch>
            <a:fillRect/>
          </a:stretch>
        </p:blipFill>
        <p:spPr bwMode="auto">
          <a:xfrm>
            <a:off x="719064" y="4855468"/>
            <a:ext cx="3672408" cy="5156607"/>
          </a:xfrm>
          <a:prstGeom prst="rect">
            <a:avLst/>
          </a:prstGeom>
          <a:noFill/>
        </p:spPr>
      </p:pic>
      <p:pic>
        <p:nvPicPr>
          <p:cNvPr id="15" name="Picture 9" descr="C:\Фото для соц сетей\АСП 1-е полугодие 2024\cNjSUvplofE.jpg"/>
          <p:cNvPicPr>
            <a:picLocks noChangeAspect="1" noChangeArrowheads="1"/>
          </p:cNvPicPr>
          <p:nvPr/>
        </p:nvPicPr>
        <p:blipFill>
          <a:blip r:embed="rId11" cstate="print"/>
          <a:srcRect t="20469" r="7476" b="7813"/>
          <a:stretch>
            <a:fillRect/>
          </a:stretch>
        </p:blipFill>
        <p:spPr bwMode="auto">
          <a:xfrm>
            <a:off x="5543600" y="5431532"/>
            <a:ext cx="7803442" cy="453650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21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62" y="285721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Благоустройство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430412" y="606996"/>
            <a:ext cx="3857588" cy="1428761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Текущее обслуживание сетей уличного освещения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430412" y="2407196"/>
            <a:ext cx="3857588" cy="1357322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Установка предупреждающих табличек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pic>
        <p:nvPicPr>
          <p:cNvPr id="13" name="Picture 5" descr="C:\Фото для соц сетей\АСП 1-е полугодие 2024\7ed35ebb-38ac-4a98-b647-385d3b8b4035.jpg"/>
          <p:cNvPicPr>
            <a:picLocks noChangeAspect="1" noChangeArrowheads="1"/>
          </p:cNvPicPr>
          <p:nvPr/>
        </p:nvPicPr>
        <p:blipFill>
          <a:blip r:embed="rId6" cstate="print"/>
          <a:srcRect l="16925" t="13251" r="6294" b="17188"/>
          <a:stretch>
            <a:fillRect/>
          </a:stretch>
        </p:blipFill>
        <p:spPr bwMode="auto">
          <a:xfrm>
            <a:off x="0" y="1327076"/>
            <a:ext cx="9361040" cy="3816424"/>
          </a:xfrm>
          <a:prstGeom prst="rect">
            <a:avLst/>
          </a:prstGeom>
          <a:noFill/>
        </p:spPr>
      </p:pic>
      <p:pic>
        <p:nvPicPr>
          <p:cNvPr id="14" name="Picture 6" descr="C:\Фото для соц сетей\АСП 1-е полугодие 2024\8b030535-feca-4183-b1a8-54baf34db23e.jpg"/>
          <p:cNvPicPr>
            <a:picLocks noChangeAspect="1" noChangeArrowheads="1"/>
          </p:cNvPicPr>
          <p:nvPr/>
        </p:nvPicPr>
        <p:blipFill>
          <a:blip r:embed="rId7" cstate="print"/>
          <a:srcRect l="30771" t="29059"/>
          <a:stretch>
            <a:fillRect/>
          </a:stretch>
        </p:blipFill>
        <p:spPr bwMode="auto">
          <a:xfrm>
            <a:off x="14758978" y="4063380"/>
            <a:ext cx="3115826" cy="4176464"/>
          </a:xfrm>
          <a:prstGeom prst="rect">
            <a:avLst/>
          </a:prstGeom>
          <a:noFill/>
        </p:spPr>
      </p:pic>
      <p:pic>
        <p:nvPicPr>
          <p:cNvPr id="15" name="Picture 3" descr="C:\Фото для соц сетей\АСП 1-е полугодие 2024\480af11c-8941-4ff7-8862-541d61231d28.jpg"/>
          <p:cNvPicPr>
            <a:picLocks noChangeAspect="1" noChangeArrowheads="1"/>
          </p:cNvPicPr>
          <p:nvPr/>
        </p:nvPicPr>
        <p:blipFill>
          <a:blip r:embed="rId8" cstate="print"/>
          <a:srcRect l="21651" t="3932" r="22595" b="27320"/>
          <a:stretch>
            <a:fillRect/>
          </a:stretch>
        </p:blipFill>
        <p:spPr bwMode="auto">
          <a:xfrm>
            <a:off x="9936088" y="1543100"/>
            <a:ext cx="4248472" cy="6984776"/>
          </a:xfrm>
          <a:prstGeom prst="rect">
            <a:avLst/>
          </a:prstGeom>
          <a:noFill/>
        </p:spPr>
      </p:pic>
      <p:pic>
        <p:nvPicPr>
          <p:cNvPr id="16" name="Picture 2" descr="C:\Фото для соц сетей\АСП 1-е полугодие 2024\28f1ca3d-5f1f-4728-b594-bfc0914ad48b.jpg"/>
          <p:cNvPicPr>
            <a:picLocks noChangeAspect="1" noChangeArrowheads="1"/>
          </p:cNvPicPr>
          <p:nvPr/>
        </p:nvPicPr>
        <p:blipFill>
          <a:blip r:embed="rId9" cstate="print"/>
          <a:srcRect l="1438" t="43313" r="1438" b="26554"/>
          <a:stretch>
            <a:fillRect/>
          </a:stretch>
        </p:blipFill>
        <p:spPr bwMode="auto">
          <a:xfrm>
            <a:off x="575048" y="5575548"/>
            <a:ext cx="8280920" cy="40285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22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62" y="285721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Благоустройство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430412" y="462980"/>
            <a:ext cx="3857588" cy="92869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Покос сорной растительности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358974" y="2695228"/>
            <a:ext cx="3929026" cy="307183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Работы по соблюдению санитарных норм содержания </a:t>
            </a:r>
            <a:r>
              <a:rPr lang="ru-RU" sz="28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законсервированных</a:t>
            </a:r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 свалок бытовых отходов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501850" y="1615108"/>
            <a:ext cx="3786150" cy="857256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Ремонт детских площадок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430412" y="6079604"/>
            <a:ext cx="3857588" cy="1857389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Ликвидация </a:t>
            </a:r>
            <a:r>
              <a:rPr lang="ru-RU" sz="26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несанкционированных</a:t>
            </a:r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 очагов захламления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501850" y="8239844"/>
            <a:ext cx="3786150" cy="1357322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Заключение договоров на вывоз ТКО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pic>
        <p:nvPicPr>
          <p:cNvPr id="18" name="Picture 4" descr="C:\Фото для соц сетей\АСП 1-е полугодие 2024\827e9c53-4509-4095-85ff-c284ec4af177.jpg"/>
          <p:cNvPicPr>
            <a:picLocks noChangeAspect="1" noChangeArrowheads="1"/>
          </p:cNvPicPr>
          <p:nvPr/>
        </p:nvPicPr>
        <p:blipFill>
          <a:blip r:embed="rId6" cstate="print"/>
          <a:srcRect t="24660" r="14156" b="10179"/>
          <a:stretch>
            <a:fillRect/>
          </a:stretch>
        </p:blipFill>
        <p:spPr bwMode="auto">
          <a:xfrm>
            <a:off x="719064" y="3559324"/>
            <a:ext cx="7587952" cy="2592288"/>
          </a:xfrm>
          <a:prstGeom prst="rect">
            <a:avLst/>
          </a:prstGeom>
          <a:noFill/>
        </p:spPr>
      </p:pic>
      <p:pic>
        <p:nvPicPr>
          <p:cNvPr id="19" name="Picture 5" descr="C:\Фото для соц сетей\АСП 1-е полугодие 2024\b5c7f9e0-e389-4b31-89f0-fabb33d756c7.jpg"/>
          <p:cNvPicPr>
            <a:picLocks noChangeAspect="1" noChangeArrowheads="1"/>
          </p:cNvPicPr>
          <p:nvPr/>
        </p:nvPicPr>
        <p:blipFill>
          <a:blip r:embed="rId7" cstate="print"/>
          <a:srcRect t="28687" b="35658"/>
          <a:stretch>
            <a:fillRect/>
          </a:stretch>
        </p:blipFill>
        <p:spPr bwMode="auto">
          <a:xfrm>
            <a:off x="719064" y="1327076"/>
            <a:ext cx="7539789" cy="2016224"/>
          </a:xfrm>
          <a:prstGeom prst="rect">
            <a:avLst/>
          </a:prstGeom>
          <a:noFill/>
        </p:spPr>
      </p:pic>
      <p:pic>
        <p:nvPicPr>
          <p:cNvPr id="20" name="Picture 6" descr="C:\Фото для соц сетей\АСП 1-е полугодие 2024\fe25eae4-c3fe-4989-8478-7cff2c6592c1.jpg"/>
          <p:cNvPicPr>
            <a:picLocks noChangeAspect="1" noChangeArrowheads="1"/>
          </p:cNvPicPr>
          <p:nvPr/>
        </p:nvPicPr>
        <p:blipFill>
          <a:blip r:embed="rId8" cstate="print"/>
          <a:srcRect l="14765" t="1312" r="776" b="17314"/>
          <a:stretch>
            <a:fillRect/>
          </a:stretch>
        </p:blipFill>
        <p:spPr bwMode="auto">
          <a:xfrm>
            <a:off x="431032" y="6439644"/>
            <a:ext cx="8135888" cy="3527448"/>
          </a:xfrm>
          <a:prstGeom prst="rect">
            <a:avLst/>
          </a:prstGeom>
          <a:noFill/>
        </p:spPr>
      </p:pic>
      <p:pic>
        <p:nvPicPr>
          <p:cNvPr id="21" name="Picture 2" descr="C:\Фото для соц сетей\АСП 1-е полугодие 2024\463f1619-e20e-4f8e-a2c1-5075458d8af0.jpg"/>
          <p:cNvPicPr>
            <a:picLocks noChangeAspect="1" noChangeArrowheads="1"/>
          </p:cNvPicPr>
          <p:nvPr/>
        </p:nvPicPr>
        <p:blipFill>
          <a:blip r:embed="rId9" cstate="print"/>
          <a:srcRect b="10140"/>
          <a:stretch>
            <a:fillRect/>
          </a:stretch>
        </p:blipFill>
        <p:spPr bwMode="auto">
          <a:xfrm>
            <a:off x="9144000" y="1759124"/>
            <a:ext cx="4572000" cy="793147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23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62" y="285721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Благоустройство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064" y="1327076"/>
            <a:ext cx="4572000" cy="8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52312" y="1759124"/>
            <a:ext cx="5479363" cy="246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3" name="Picture 5" descr="https://sun9-48.userapi.com/impg/__NK7Vbu6vY46QHq3Pfi39OLAVRnZmt4fRHrPg/1Kwtp3lD-sQ.jpg?size=867x1156&amp;quality=96&amp;sign=a72fa969a2fe4945e4fd153efcce935b&amp;type=album"/>
          <p:cNvPicPr>
            <a:picLocks noChangeAspect="1" noChangeArrowheads="1"/>
          </p:cNvPicPr>
          <p:nvPr/>
        </p:nvPicPr>
        <p:blipFill>
          <a:blip r:embed="rId8" cstate="print"/>
          <a:srcRect t="38388"/>
          <a:stretch>
            <a:fillRect/>
          </a:stretch>
        </p:blipFill>
        <p:spPr bwMode="auto">
          <a:xfrm>
            <a:off x="11448256" y="4495428"/>
            <a:ext cx="6391164" cy="5250260"/>
          </a:xfrm>
          <a:prstGeom prst="rect">
            <a:avLst/>
          </a:prstGeom>
          <a:noFill/>
        </p:spPr>
      </p:pic>
      <p:pic>
        <p:nvPicPr>
          <p:cNvPr id="78855" name="Picture 7" descr="https://sun9-77.userapi.com/impg/jul14moqAmwIWILen3T9vxWuHmRG5HBzuMKkeg/nD-DtsIOwbY.jpg?size=867x1156&amp;quality=96&amp;sign=03c9b71fa4ac03157b4dc2012190fff9&amp;type=album"/>
          <p:cNvPicPr>
            <a:picLocks noChangeAspect="1" noChangeArrowheads="1"/>
          </p:cNvPicPr>
          <p:nvPr/>
        </p:nvPicPr>
        <p:blipFill>
          <a:blip r:embed="rId9" cstate="print"/>
          <a:srcRect l="27903" t="25505" r="3212"/>
          <a:stretch>
            <a:fillRect/>
          </a:stretch>
        </p:blipFill>
        <p:spPr bwMode="auto">
          <a:xfrm>
            <a:off x="5615608" y="1615108"/>
            <a:ext cx="5688632" cy="82025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24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62" y="285721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Благоустройство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2050" name="AutoShape 2" descr="blob:https://web.whatsapp.com/4efa5039-0e5e-4150-9876-d7bc627c98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t="33352"/>
          <a:stretch>
            <a:fillRect/>
          </a:stretch>
        </p:blipFill>
        <p:spPr bwMode="auto">
          <a:xfrm>
            <a:off x="431032" y="3055268"/>
            <a:ext cx="5580000" cy="495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 t="34728" r="2070"/>
          <a:stretch>
            <a:fillRect/>
          </a:stretch>
        </p:blipFill>
        <p:spPr bwMode="auto">
          <a:xfrm>
            <a:off x="6407696" y="2047156"/>
            <a:ext cx="5580000" cy="495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 t="12187" b="18165"/>
          <a:stretch>
            <a:fillRect/>
          </a:stretch>
        </p:blipFill>
        <p:spPr bwMode="auto">
          <a:xfrm>
            <a:off x="12312352" y="3127276"/>
            <a:ext cx="5580000" cy="518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25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040" y="285721"/>
            <a:ext cx="17209912" cy="70083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66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Капитальный ремонт памятника «Прорыв»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67586" name="Picture 2" descr="C:\Фото для соц сетей\Готово\2024\Июнь 2024\30.06 Прорыв\8017bc45-a081-4c26-a7dd-acec7c696ae1.jpg"/>
          <p:cNvPicPr>
            <a:picLocks noChangeAspect="1" noChangeArrowheads="1"/>
          </p:cNvPicPr>
          <p:nvPr/>
        </p:nvPicPr>
        <p:blipFill>
          <a:blip r:embed="rId6" cstate="print"/>
          <a:srcRect t="14645"/>
          <a:stretch>
            <a:fillRect/>
          </a:stretch>
        </p:blipFill>
        <p:spPr bwMode="auto">
          <a:xfrm>
            <a:off x="7487816" y="1327076"/>
            <a:ext cx="3314700" cy="4693766"/>
          </a:xfrm>
          <a:prstGeom prst="rect">
            <a:avLst/>
          </a:prstGeom>
          <a:noFill/>
        </p:spPr>
      </p:pic>
      <p:pic>
        <p:nvPicPr>
          <p:cNvPr id="67587" name="Picture 3" descr="C:\Фото для соц сетей\Готово\2024\Июнь 2024\30.06 Прорыв\784290da-4fc8-4d77-bfb1-8db3ab979fe7.jpg"/>
          <p:cNvPicPr>
            <a:picLocks noChangeAspect="1" noChangeArrowheads="1"/>
          </p:cNvPicPr>
          <p:nvPr/>
        </p:nvPicPr>
        <p:blipFill>
          <a:blip r:embed="rId7" cstate="print"/>
          <a:srcRect t="29295"/>
          <a:stretch>
            <a:fillRect/>
          </a:stretch>
        </p:blipFill>
        <p:spPr bwMode="auto">
          <a:xfrm>
            <a:off x="1079104" y="1255068"/>
            <a:ext cx="5210747" cy="5025256"/>
          </a:xfrm>
          <a:prstGeom prst="rect">
            <a:avLst/>
          </a:prstGeom>
          <a:noFill/>
        </p:spPr>
      </p:pic>
      <p:pic>
        <p:nvPicPr>
          <p:cNvPr id="67588" name="Picture 4" descr="C:\Фото для соц сетей\АСП 1-е полугодие 2024\09.04 Ремонт Прорыва\f4404834-0edc-4d4f-aba5-44981c92b066.jpg"/>
          <p:cNvPicPr>
            <a:picLocks noChangeAspect="1" noChangeArrowheads="1"/>
          </p:cNvPicPr>
          <p:nvPr/>
        </p:nvPicPr>
        <p:blipFill>
          <a:blip r:embed="rId8" cstate="print"/>
          <a:srcRect b="11068"/>
          <a:stretch>
            <a:fillRect/>
          </a:stretch>
        </p:blipFill>
        <p:spPr bwMode="auto">
          <a:xfrm>
            <a:off x="2807296" y="6754444"/>
            <a:ext cx="7848872" cy="3141584"/>
          </a:xfrm>
          <a:prstGeom prst="rect">
            <a:avLst/>
          </a:prstGeom>
          <a:noFill/>
        </p:spPr>
      </p:pic>
      <p:pic>
        <p:nvPicPr>
          <p:cNvPr id="67589" name="Picture 5" descr="C:\Фото для соц сетей\АСП 1-е полугодие 2024\09.04 Ремонт Прорыва\d9ff4bb5-2a4b-4668-a536-66c249c1180c.jpg"/>
          <p:cNvPicPr>
            <a:picLocks noChangeAspect="1" noChangeArrowheads="1"/>
          </p:cNvPicPr>
          <p:nvPr/>
        </p:nvPicPr>
        <p:blipFill>
          <a:blip r:embed="rId9" cstate="print"/>
          <a:srcRect l="21253" r="10900"/>
          <a:stretch>
            <a:fillRect/>
          </a:stretch>
        </p:blipFill>
        <p:spPr bwMode="auto">
          <a:xfrm>
            <a:off x="11880304" y="1975148"/>
            <a:ext cx="5976664" cy="66071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26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040" y="285721"/>
            <a:ext cx="1720991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42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Капитальный ремонт, благоустройство территории Алексеевского СДК</a:t>
            </a:r>
            <a:endParaRPr lang="en-US" sz="4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69634" name="Picture 2" descr="C:\Фото для соц сетей\Готово\2024\Июль 2024\03.07 МУК СДК\231b925e-1c22-470a-a6d5-a91166853068.JPG"/>
          <p:cNvPicPr>
            <a:picLocks noChangeAspect="1" noChangeArrowheads="1"/>
          </p:cNvPicPr>
          <p:nvPr/>
        </p:nvPicPr>
        <p:blipFill>
          <a:blip r:embed="rId6" cstate="print"/>
          <a:srcRect t="41495"/>
          <a:stretch>
            <a:fillRect/>
          </a:stretch>
        </p:blipFill>
        <p:spPr bwMode="auto">
          <a:xfrm>
            <a:off x="359024" y="6007596"/>
            <a:ext cx="8567936" cy="3759496"/>
          </a:xfrm>
          <a:prstGeom prst="rect">
            <a:avLst/>
          </a:prstGeom>
          <a:noFill/>
        </p:spPr>
      </p:pic>
      <p:pic>
        <p:nvPicPr>
          <p:cNvPr id="69637" name="Picture 5" descr="C:\Фото для соц сетей\Ремонт МУК СДК\0173d361-f535-4b59-a028-b0e62d8b7841.jfif"/>
          <p:cNvPicPr>
            <a:picLocks noChangeAspect="1" noChangeArrowheads="1"/>
          </p:cNvPicPr>
          <p:nvPr/>
        </p:nvPicPr>
        <p:blipFill>
          <a:blip r:embed="rId7" cstate="print"/>
          <a:srcRect l="15980" t="26375" r="25194" b="5586"/>
          <a:stretch>
            <a:fillRect/>
          </a:stretch>
        </p:blipFill>
        <p:spPr bwMode="auto">
          <a:xfrm>
            <a:off x="2087216" y="1111052"/>
            <a:ext cx="5328592" cy="4622393"/>
          </a:xfrm>
          <a:prstGeom prst="rect">
            <a:avLst/>
          </a:prstGeom>
          <a:noFill/>
        </p:spPr>
      </p:pic>
      <p:pic>
        <p:nvPicPr>
          <p:cNvPr id="69638" name="Picture 6" descr="C:\Фото для соц сетей\Ремонт МУК СДК\e6f7fac0-1645-45e8-b34f-3e7052bfdcbf.jfif"/>
          <p:cNvPicPr>
            <a:picLocks noChangeAspect="1" noChangeArrowheads="1"/>
          </p:cNvPicPr>
          <p:nvPr/>
        </p:nvPicPr>
        <p:blipFill>
          <a:blip r:embed="rId8" cstate="print"/>
          <a:srcRect t="17713"/>
          <a:stretch>
            <a:fillRect/>
          </a:stretch>
        </p:blipFill>
        <p:spPr bwMode="auto">
          <a:xfrm>
            <a:off x="8639944" y="1111052"/>
            <a:ext cx="6888088" cy="4251003"/>
          </a:xfrm>
          <a:prstGeom prst="rect">
            <a:avLst/>
          </a:prstGeom>
          <a:noFill/>
        </p:spPr>
      </p:pic>
      <p:pic>
        <p:nvPicPr>
          <p:cNvPr id="69636" name="Picture 4" descr="C:\Фото для соц сетей\Ремонт МУК СДК\19f75d39-8cfd-485c-8316-c864832d611e.jfif"/>
          <p:cNvPicPr>
            <a:picLocks noChangeAspect="1" noChangeArrowheads="1"/>
          </p:cNvPicPr>
          <p:nvPr/>
        </p:nvPicPr>
        <p:blipFill>
          <a:blip r:embed="rId9" cstate="print"/>
          <a:srcRect t="28265" r="22359" b="8421"/>
          <a:stretch>
            <a:fillRect/>
          </a:stretch>
        </p:blipFill>
        <p:spPr bwMode="auto">
          <a:xfrm>
            <a:off x="9720064" y="4855468"/>
            <a:ext cx="7888312" cy="48245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27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784" y="606996"/>
            <a:ext cx="11377264" cy="70083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66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Открытие </a:t>
            </a:r>
            <a:r>
              <a:rPr lang="ru-RU" sz="6600" b="1" u="sng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водомата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86018" name="Picture 2" descr="https://sun9-54.userapi.com/impg/KJoAeTuIcnSWsTdptb_8WDVo_Am1T0BiByvqIw/Zny1p2VLa7w.jpg?size=960x1280&amp;quality=96&amp;sign=456d9c65b23c72b8b8dfa1e1a2dd8def&amp;type=album"/>
          <p:cNvPicPr>
            <a:picLocks noChangeAspect="1" noChangeArrowheads="1"/>
          </p:cNvPicPr>
          <p:nvPr/>
        </p:nvPicPr>
        <p:blipFill>
          <a:blip r:embed="rId6" cstate="print"/>
          <a:srcRect l="3926" t="12335" b="13247"/>
          <a:stretch>
            <a:fillRect/>
          </a:stretch>
        </p:blipFill>
        <p:spPr bwMode="auto">
          <a:xfrm>
            <a:off x="431032" y="1183060"/>
            <a:ext cx="7878590" cy="8136904"/>
          </a:xfrm>
          <a:prstGeom prst="rect">
            <a:avLst/>
          </a:prstGeom>
          <a:noFill/>
        </p:spPr>
      </p:pic>
      <p:pic>
        <p:nvPicPr>
          <p:cNvPr id="86020" name="Picture 4" descr="https://sun9-44.userapi.com/impg/rWEm3CbuBwSVOCtf6p6CnX4B25iQIMJ2QYhtvw/t7inR0kU6rQ.jpg?size=1280x960&amp;quality=96&amp;sign=4e5f944c42395f945af4eaa6bebdb624&amp;type=album"/>
          <p:cNvPicPr>
            <a:picLocks noChangeAspect="1" noChangeArrowheads="1"/>
          </p:cNvPicPr>
          <p:nvPr/>
        </p:nvPicPr>
        <p:blipFill>
          <a:blip r:embed="rId7" cstate="print"/>
          <a:srcRect l="3441" t="8967" r="9148" b="20946"/>
          <a:stretch>
            <a:fillRect/>
          </a:stretch>
        </p:blipFill>
        <p:spPr bwMode="auto">
          <a:xfrm>
            <a:off x="8711951" y="3199284"/>
            <a:ext cx="8861029" cy="53285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28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pic>
        <p:nvPicPr>
          <p:cNvPr id="88066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3280" y="318964"/>
            <a:ext cx="12745416" cy="95590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29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160776" y="1538136"/>
            <a:ext cx="15350424" cy="153504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429627" y="1714476"/>
            <a:ext cx="6985590" cy="698559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85000"/>
          </a:blip>
          <a:srcRect/>
          <a:stretch>
            <a:fillRect/>
          </a:stretch>
        </p:blipFill>
        <p:spPr>
          <a:xfrm rot="437564">
            <a:off x="12315158" y="-774059"/>
            <a:ext cx="14184276" cy="146607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59024" y="2623220"/>
            <a:ext cx="4466394" cy="5172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ru-RU" sz="6100" b="1" u="sng" dirty="0" smtClean="0">
                <a:ln>
                  <a:solidFill>
                    <a:srgbClr val="FFC000"/>
                  </a:solidFill>
                </a:ln>
                <a:solidFill>
                  <a:srgbClr val="680000"/>
                </a:solidFill>
                <a:cs typeface="Aharoni" pitchFamily="2" charset="-79"/>
              </a:rPr>
              <a:t>Поступило 6 письменных обращения граждан и 4 на личном приеме</a:t>
            </a:r>
            <a:endParaRPr lang="en-US" sz="5500" b="1" u="sng" dirty="0">
              <a:ln>
                <a:solidFill>
                  <a:srgbClr val="FFC000"/>
                </a:solidFill>
              </a:ln>
              <a:solidFill>
                <a:srgbClr val="680000"/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4895529" y="428592"/>
          <a:ext cx="13035346" cy="9429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432032" y="4783460"/>
            <a:ext cx="38545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A00"/>
                </a:solidFill>
                <a:cs typeface="Aharoni" charset="-79"/>
              </a:rPr>
              <a:t>благоустройство</a:t>
            </a:r>
            <a:br>
              <a:rPr lang="ru-RU" sz="4000" b="1" dirty="0" smtClean="0">
                <a:solidFill>
                  <a:srgbClr val="002A00"/>
                </a:solidFill>
                <a:cs typeface="Aharoni" charset="-79"/>
              </a:rPr>
            </a:br>
            <a:r>
              <a:rPr lang="ru-RU" sz="4000" b="1" dirty="0" smtClean="0">
                <a:solidFill>
                  <a:srgbClr val="002A00"/>
                </a:solidFill>
                <a:cs typeface="Aharoni" charset="-79"/>
              </a:rPr>
              <a:t>территории</a:t>
            </a:r>
            <a:endParaRPr lang="ru-RU" sz="4000" b="1" dirty="0">
              <a:solidFill>
                <a:srgbClr val="002A00"/>
              </a:solidFill>
              <a:cs typeface="Aharoni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alphaModFix amt="85000"/>
          </a:blip>
          <a:srcRect/>
          <a:stretch>
            <a:fillRect/>
          </a:stretch>
        </p:blipFill>
        <p:spPr>
          <a:xfrm rot="437564">
            <a:off x="12315158" y="-774065"/>
            <a:ext cx="14184276" cy="1466075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503040" y="0"/>
          <a:ext cx="17073682" cy="212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431032" y="1759124"/>
          <a:ext cx="17073682" cy="226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431032" y="3199284"/>
          <a:ext cx="1707368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431032" y="5791572"/>
          <a:ext cx="17073682" cy="226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431032" y="7735788"/>
          <a:ext cx="17073682" cy="226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30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5000723" y="-5000696"/>
            <a:ext cx="18963666" cy="18299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4517" y="500036"/>
            <a:ext cx="1364465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Спортивные достижения</a:t>
            </a:r>
            <a:endParaRPr lang="en-US" sz="8000" b="1" dirty="0">
              <a:solidFill>
                <a:srgbClr val="000000"/>
              </a:solidFill>
              <a:latin typeface="Modern No. 20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71192" y="1471092"/>
            <a:ext cx="15774305" cy="1512168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4000" b="1" dirty="0" smtClean="0">
                <a:solidFill>
                  <a:srgbClr val="680000"/>
                </a:solidFill>
              </a:rPr>
              <a:t>Команда Алексеевского сельского поселения приняла участие в районном мероприятии День творчества и спорта "Создай себя".</a:t>
            </a:r>
            <a:endParaRPr lang="ru-RU" sz="4000" b="1" dirty="0">
              <a:solidFill>
                <a:srgbClr val="680000"/>
              </a:solidFill>
              <a:cs typeface="Aharoni" pitchFamily="2" charset="-79"/>
            </a:endParaRPr>
          </a:p>
        </p:txBody>
      </p:sp>
      <p:pic>
        <p:nvPicPr>
          <p:cNvPr id="13313" name="Picture 1" descr="C:\Фото для соц сетей\Готово\2024\Июль 2024\02.07 Создай себя\42ae109e-971a-4daf-aad5-ddc2916052cf.jpg"/>
          <p:cNvPicPr>
            <a:picLocks noChangeAspect="1" noChangeArrowheads="1"/>
          </p:cNvPicPr>
          <p:nvPr/>
        </p:nvPicPr>
        <p:blipFill>
          <a:blip r:embed="rId5" cstate="print"/>
          <a:srcRect l="5673" t="8576" r="4350" b="6850"/>
          <a:stretch>
            <a:fillRect/>
          </a:stretch>
        </p:blipFill>
        <p:spPr bwMode="auto">
          <a:xfrm>
            <a:off x="1007096" y="3505318"/>
            <a:ext cx="8568952" cy="6174686"/>
          </a:xfrm>
          <a:prstGeom prst="rect">
            <a:avLst/>
          </a:prstGeom>
          <a:noFill/>
        </p:spPr>
      </p:pic>
      <p:pic>
        <p:nvPicPr>
          <p:cNvPr id="13314" name="Picture 2" descr="C:\Фото для соц сетей\Готово\2024\Июль 2024\02.07 Создай себя\da963f9b-5f30-40c9-886c-1dd23bef9139.jpg"/>
          <p:cNvPicPr>
            <a:picLocks noChangeAspect="1" noChangeArrowheads="1"/>
          </p:cNvPicPr>
          <p:nvPr/>
        </p:nvPicPr>
        <p:blipFill>
          <a:blip r:embed="rId6" cstate="print"/>
          <a:srcRect r="9665" b="20764"/>
          <a:stretch>
            <a:fillRect/>
          </a:stretch>
        </p:blipFill>
        <p:spPr bwMode="auto">
          <a:xfrm>
            <a:off x="10440144" y="3271292"/>
            <a:ext cx="5644480" cy="64402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31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6500922" y="-4857820"/>
            <a:ext cx="18963665" cy="18299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4514" y="500030"/>
            <a:ext cx="1364465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Спортивные достижения</a:t>
            </a:r>
            <a:endParaRPr lang="en-US" sz="8000" b="1" dirty="0">
              <a:solidFill>
                <a:srgbClr val="000000"/>
              </a:solidFill>
              <a:latin typeface="Modern No. 20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286876" y="1500162"/>
            <a:ext cx="8143932" cy="307183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92D2B"/>
                </a:solidFill>
              </a:rPr>
              <a:t>Футбольные команды «Одиссей» и «Алексеевка» Алексеевского сельского поселения по футболу успешно принимают  участие в чемпионате Матвеево-Курганского района по футболу</a:t>
            </a:r>
            <a:r>
              <a:rPr lang="ru-RU" sz="3200" b="1" dirty="0" smtClean="0">
                <a:solidFill>
                  <a:srgbClr val="792D2B"/>
                </a:solidFill>
                <a:cs typeface="Aharoni" pitchFamily="2" charset="-79"/>
              </a:rPr>
              <a:t>. </a:t>
            </a:r>
            <a:endParaRPr lang="ru-RU" sz="3200" b="1" dirty="0">
              <a:solidFill>
                <a:srgbClr val="792D2B"/>
              </a:solidFill>
              <a:cs typeface="Aharoni" pitchFamily="2" charset="-79"/>
            </a:endParaRPr>
          </a:p>
        </p:txBody>
      </p:sp>
      <p:pic>
        <p:nvPicPr>
          <p:cNvPr id="70658" name="Picture 2" descr="C:\Фото для соц сетей\АСП 1-е полугодие 2024\6941bcba-b628-4727-aa1a-9561260e06d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9544" y="1399084"/>
            <a:ext cx="4032448" cy="5376598"/>
          </a:xfrm>
          <a:prstGeom prst="rect">
            <a:avLst/>
          </a:prstGeom>
          <a:noFill/>
        </p:spPr>
      </p:pic>
      <p:pic>
        <p:nvPicPr>
          <p:cNvPr id="70659" name="Picture 3" descr="C:\Фото для соц сетей\АСП 1-е полугодие 2024\f25bdc1f-a1d4-458e-8688-19a578c2cf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7496" y="6943700"/>
            <a:ext cx="4556944" cy="2920181"/>
          </a:xfrm>
          <a:prstGeom prst="rect">
            <a:avLst/>
          </a:prstGeom>
          <a:noFill/>
        </p:spPr>
      </p:pic>
      <p:pic>
        <p:nvPicPr>
          <p:cNvPr id="70660" name="Picture 4" descr="C:\Фото для соц сетей\АСП 1-е полугодие 2024\_FdqOI-xK88.jpg"/>
          <p:cNvPicPr>
            <a:picLocks noChangeAspect="1" noChangeArrowheads="1"/>
          </p:cNvPicPr>
          <p:nvPr/>
        </p:nvPicPr>
        <p:blipFill>
          <a:blip r:embed="rId7" cstate="print"/>
          <a:srcRect l="12871" t="5376" r="13644" b="3801"/>
          <a:stretch>
            <a:fillRect/>
          </a:stretch>
        </p:blipFill>
        <p:spPr bwMode="auto">
          <a:xfrm>
            <a:off x="359024" y="1471092"/>
            <a:ext cx="4032448" cy="7343300"/>
          </a:xfrm>
          <a:prstGeom prst="rect">
            <a:avLst/>
          </a:prstGeom>
          <a:noFill/>
        </p:spPr>
      </p:pic>
      <p:pic>
        <p:nvPicPr>
          <p:cNvPr id="70661" name="Picture 5" descr="C:\Фото для соц сетей\АСП 1-е полугодие 2024\a4a80378-864c-44fa-b5f0-c03319ce1e01.jpg"/>
          <p:cNvPicPr>
            <a:picLocks noChangeAspect="1" noChangeArrowheads="1"/>
          </p:cNvPicPr>
          <p:nvPr/>
        </p:nvPicPr>
        <p:blipFill>
          <a:blip r:embed="rId8" cstate="print"/>
          <a:srcRect l="11610" t="27163" r="13972" b="27163"/>
          <a:stretch>
            <a:fillRect/>
          </a:stretch>
        </p:blipFill>
        <p:spPr bwMode="auto">
          <a:xfrm>
            <a:off x="9214992" y="5143500"/>
            <a:ext cx="9073008" cy="41764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32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6500922" y="-4857820"/>
            <a:ext cx="18963665" cy="18299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4514" y="500030"/>
            <a:ext cx="1364465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Спортивные достижения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3080" y="1500162"/>
            <a:ext cx="16561840" cy="1214446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792D2B"/>
                </a:solidFill>
                <a:cs typeface="Aharoni" pitchFamily="2" charset="-79"/>
              </a:rPr>
              <a:t>Семья </a:t>
            </a:r>
            <a:r>
              <a:rPr lang="ru-RU" sz="3600" b="1" dirty="0" err="1" smtClean="0">
                <a:solidFill>
                  <a:srgbClr val="792D2B"/>
                </a:solidFill>
                <a:cs typeface="Aharoni" pitchFamily="2" charset="-79"/>
              </a:rPr>
              <a:t>Бендрик</a:t>
            </a:r>
            <a:r>
              <a:rPr lang="ru-RU" sz="3600" b="1" dirty="0" smtClean="0">
                <a:solidFill>
                  <a:srgbClr val="792D2B"/>
                </a:solidFill>
                <a:cs typeface="Aharoni" pitchFamily="2" charset="-79"/>
              </a:rPr>
              <a:t> успешно приняла участие в фестивале Всероссийского физкультурно-спортивного комплекса «Готов к труду и обороне».</a:t>
            </a:r>
            <a:endParaRPr lang="ru-RU" sz="3600" b="1" dirty="0">
              <a:solidFill>
                <a:srgbClr val="792D2B"/>
              </a:solidFill>
              <a:cs typeface="Aharoni" pitchFamily="2" charset="-79"/>
            </a:endParaRPr>
          </a:p>
        </p:txBody>
      </p:sp>
      <p:pic>
        <p:nvPicPr>
          <p:cNvPr id="12289" name="Picture 1" descr="C:\Фото для соц сетей\АСП 1-е полугодие 2024\6569b7ee-874a-441c-b372-82efd439a910.jpg"/>
          <p:cNvPicPr>
            <a:picLocks noChangeAspect="1" noChangeArrowheads="1"/>
          </p:cNvPicPr>
          <p:nvPr/>
        </p:nvPicPr>
        <p:blipFill>
          <a:blip r:embed="rId5" cstate="print"/>
          <a:srcRect l="6653" t="9008" r="8697" b="13846"/>
          <a:stretch>
            <a:fillRect/>
          </a:stretch>
        </p:blipFill>
        <p:spPr bwMode="auto">
          <a:xfrm>
            <a:off x="1367136" y="3487316"/>
            <a:ext cx="9361040" cy="6079230"/>
          </a:xfrm>
          <a:prstGeom prst="rect">
            <a:avLst/>
          </a:prstGeom>
          <a:noFill/>
        </p:spPr>
      </p:pic>
      <p:pic>
        <p:nvPicPr>
          <p:cNvPr id="12290" name="Picture 2" descr="C:\Фото для соц сетей\Готово\2024\Апрель 2024\16.04 ГТО\52a6e28c-0555-4d25-a55d-faa0ec2dda23.jpg"/>
          <p:cNvPicPr>
            <a:picLocks noChangeAspect="1" noChangeArrowheads="1"/>
          </p:cNvPicPr>
          <p:nvPr/>
        </p:nvPicPr>
        <p:blipFill>
          <a:blip r:embed="rId6" cstate="print"/>
          <a:srcRect l="14267" t="15885" r="7962" b="8422"/>
          <a:stretch>
            <a:fillRect/>
          </a:stretch>
        </p:blipFill>
        <p:spPr bwMode="auto">
          <a:xfrm>
            <a:off x="11520264" y="3127276"/>
            <a:ext cx="4752528" cy="68397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33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5000723" y="-5000696"/>
            <a:ext cx="18963666" cy="18299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4517" y="500036"/>
            <a:ext cx="1364465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Спортивные достижения</a:t>
            </a:r>
            <a:endParaRPr lang="en-US" sz="8000" b="1" dirty="0">
              <a:solidFill>
                <a:srgbClr val="000000"/>
              </a:solidFill>
              <a:latin typeface="Modern No. 20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59224" y="1471092"/>
            <a:ext cx="14977664" cy="1872208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3600" b="1" dirty="0" smtClean="0">
                <a:solidFill>
                  <a:srgbClr val="792D2B"/>
                </a:solidFill>
              </a:rPr>
              <a:t>Команды МБОУ Алексеевской </a:t>
            </a:r>
            <a:r>
              <a:rPr lang="ru-RU" sz="3600" b="1" dirty="0" err="1" smtClean="0">
                <a:solidFill>
                  <a:srgbClr val="792D2B"/>
                </a:solidFill>
              </a:rPr>
              <a:t>сош</a:t>
            </a:r>
            <a:r>
              <a:rPr lang="ru-RU" sz="3600" b="1" dirty="0" smtClean="0">
                <a:solidFill>
                  <a:srgbClr val="792D2B"/>
                </a:solidFill>
              </a:rPr>
              <a:t> им.лётчика-истребителя П.Е.Королёва (1-е место) и МБОУ </a:t>
            </a:r>
            <a:r>
              <a:rPr lang="ru-RU" sz="3600" b="1" dirty="0" err="1" smtClean="0">
                <a:solidFill>
                  <a:srgbClr val="792D2B"/>
                </a:solidFill>
              </a:rPr>
              <a:t>Сад-Базовской</a:t>
            </a:r>
            <a:r>
              <a:rPr lang="ru-RU" sz="3600" b="1" dirty="0" smtClean="0">
                <a:solidFill>
                  <a:srgbClr val="792D2B"/>
                </a:solidFill>
              </a:rPr>
              <a:t> </a:t>
            </a:r>
            <a:r>
              <a:rPr lang="ru-RU" sz="3600" b="1" dirty="0" err="1" smtClean="0">
                <a:solidFill>
                  <a:srgbClr val="792D2B"/>
                </a:solidFill>
              </a:rPr>
              <a:t>сош</a:t>
            </a:r>
            <a:r>
              <a:rPr lang="ru-RU" sz="3600" b="1" dirty="0" smtClean="0">
                <a:solidFill>
                  <a:srgbClr val="792D2B"/>
                </a:solidFill>
              </a:rPr>
              <a:t> (2-е место) успешно приняли участие в военно-спортивной игре «Орлёнок».</a:t>
            </a:r>
            <a:endParaRPr lang="ru-RU" sz="3600" b="1" dirty="0">
              <a:solidFill>
                <a:srgbClr val="792D2B"/>
              </a:solidFill>
              <a:cs typeface="Aharoni" pitchFamily="2" charset="-79"/>
            </a:endParaRPr>
          </a:p>
        </p:txBody>
      </p:sp>
      <p:pic>
        <p:nvPicPr>
          <p:cNvPr id="71682" name="Picture 2" descr="C:\Фото для соц сетей\Готово\2024\Июнь 2024\09.06 Алексеевская сош\d364c600-9a94-4436-9712-53dfacc86798.jpg"/>
          <p:cNvPicPr>
            <a:picLocks noChangeAspect="1" noChangeArrowheads="1"/>
          </p:cNvPicPr>
          <p:nvPr/>
        </p:nvPicPr>
        <p:blipFill>
          <a:blip r:embed="rId5" cstate="print"/>
          <a:srcRect l="21650" t="15350" r="26966" b="12201"/>
          <a:stretch>
            <a:fillRect/>
          </a:stretch>
        </p:blipFill>
        <p:spPr bwMode="auto">
          <a:xfrm>
            <a:off x="1439144" y="3703340"/>
            <a:ext cx="7776864" cy="6167858"/>
          </a:xfrm>
          <a:prstGeom prst="rect">
            <a:avLst/>
          </a:prstGeom>
          <a:noFill/>
        </p:spPr>
      </p:pic>
      <p:pic>
        <p:nvPicPr>
          <p:cNvPr id="71683" name="Picture 3" descr="C:\Фото для соц сетей\Готово\2024\Июнь 2024\09.06 Сад-Базовская школа\60dceb64-7548-4451-bb76-21a2efc8804d.jpg"/>
          <p:cNvPicPr>
            <a:picLocks noChangeAspect="1" noChangeArrowheads="1"/>
          </p:cNvPicPr>
          <p:nvPr/>
        </p:nvPicPr>
        <p:blipFill>
          <a:blip r:embed="rId6" cstate="print"/>
          <a:srcRect l="20469" t="32222" r="25194"/>
          <a:stretch>
            <a:fillRect/>
          </a:stretch>
        </p:blipFill>
        <p:spPr bwMode="auto">
          <a:xfrm>
            <a:off x="9576048" y="3703340"/>
            <a:ext cx="7116105" cy="61926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34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4897560" y="-5009628"/>
            <a:ext cx="18963666" cy="18299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4517" y="500036"/>
            <a:ext cx="1364465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Спортивные достижения</a:t>
            </a:r>
            <a:endParaRPr lang="en-US" sz="8000" b="1" dirty="0">
              <a:solidFill>
                <a:srgbClr val="000000"/>
              </a:solidFill>
              <a:latin typeface="Modern No. 20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3040" y="1399084"/>
            <a:ext cx="17209912" cy="1872208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lvl="0" algn="just"/>
            <a:r>
              <a:rPr lang="ru-RU" sz="3400" b="1" dirty="0" smtClean="0">
                <a:solidFill>
                  <a:srgbClr val="792D2B"/>
                </a:solidFill>
              </a:rPr>
              <a:t>Администрация Алексеевского сельского поселения совместно с тренером-преподавателем МБУ ДО </a:t>
            </a:r>
            <a:r>
              <a:rPr lang="ru-RU" sz="3400" b="1" dirty="0" err="1" smtClean="0">
                <a:solidFill>
                  <a:srgbClr val="792D2B"/>
                </a:solidFill>
              </a:rPr>
              <a:t>Матвеево-Курганской</a:t>
            </a:r>
            <a:r>
              <a:rPr lang="ru-RU" sz="3400" b="1" dirty="0" smtClean="0">
                <a:solidFill>
                  <a:srgbClr val="792D2B"/>
                </a:solidFill>
              </a:rPr>
              <a:t> </a:t>
            </a:r>
            <a:r>
              <a:rPr lang="ru-RU" sz="3400" b="1" dirty="0" err="1" smtClean="0">
                <a:solidFill>
                  <a:srgbClr val="792D2B"/>
                </a:solidFill>
              </a:rPr>
              <a:t>сош</a:t>
            </a:r>
            <a:r>
              <a:rPr lang="ru-RU" sz="3400" b="1" dirty="0" smtClean="0">
                <a:solidFill>
                  <a:srgbClr val="792D2B"/>
                </a:solidFill>
              </a:rPr>
              <a:t> Серебрянским Н.А. провела «Новогодний турнир по мини - футболу» среди учащихся 5-7 классов.</a:t>
            </a:r>
            <a:endParaRPr lang="ru-RU" sz="3400" b="1" dirty="0">
              <a:solidFill>
                <a:srgbClr val="792D2B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 cstate="print"/>
          <a:srcRect t="27404" b="26528"/>
          <a:stretch>
            <a:fillRect/>
          </a:stretch>
        </p:blipFill>
        <p:spPr bwMode="auto">
          <a:xfrm>
            <a:off x="3743400" y="3415308"/>
            <a:ext cx="10223673" cy="627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35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6500922" y="-4857820"/>
            <a:ext cx="18963665" cy="18299937"/>
          </a:xfrm>
          <a:prstGeom prst="rect">
            <a:avLst/>
          </a:prstGeom>
        </p:spPr>
      </p:pic>
      <p:sp>
        <p:nvSpPr>
          <p:cNvPr id="13314" name="AutoShape 2" descr="https://442fz.volganet.ru/upload/iblock/fe8/PB-karti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s://442fz.volganet.ru/upload/iblock/fe8/PB-karti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14514" y="500030"/>
            <a:ext cx="1364465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Пожарная безопасность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007096" y="1903140"/>
          <a:ext cx="12192000" cy="792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8" descr="Picture background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824520" y="3703340"/>
            <a:ext cx="3744416" cy="374441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36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6500922" y="-4857820"/>
            <a:ext cx="18963665" cy="18299937"/>
          </a:xfrm>
          <a:prstGeom prst="rect">
            <a:avLst/>
          </a:prstGeom>
        </p:spPr>
      </p:pic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040" y="318964"/>
            <a:ext cx="8280920" cy="5824797"/>
          </a:xfrm>
          <a:prstGeom prst="rect">
            <a:avLst/>
          </a:prstGeom>
          <a:noFill/>
        </p:spPr>
      </p:pic>
      <p:pic>
        <p:nvPicPr>
          <p:cNvPr id="10241" name="Picture 1" descr="C:\Фото для соц сетей\АСП 1-е полугодие 2024\a0e96c6e-8210-4878-920e-99bcb8cd7270.jpg"/>
          <p:cNvPicPr>
            <a:picLocks noChangeAspect="1" noChangeArrowheads="1"/>
          </p:cNvPicPr>
          <p:nvPr/>
        </p:nvPicPr>
        <p:blipFill>
          <a:blip r:embed="rId6" cstate="print"/>
          <a:srcRect t="17599" b="5113"/>
          <a:stretch>
            <a:fillRect/>
          </a:stretch>
        </p:blipFill>
        <p:spPr bwMode="auto">
          <a:xfrm>
            <a:off x="8135888" y="3487316"/>
            <a:ext cx="9136112" cy="529581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37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1208" y="1527686"/>
            <a:ext cx="13938056" cy="13938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15236" y="-5929391"/>
            <a:ext cx="15350424" cy="15350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720064" y="0"/>
            <a:ext cx="8143932" cy="72083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72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6145" name="Picture 1" descr="C:\Фото для соц сетей\423q-UB_bQY.jpg"/>
          <p:cNvPicPr>
            <a:picLocks noChangeAspect="1" noChangeArrowheads="1"/>
          </p:cNvPicPr>
          <p:nvPr/>
        </p:nvPicPr>
        <p:blipFill>
          <a:blip r:embed="rId6" cstate="print"/>
          <a:srcRect l="7678" t="5484" r="2548"/>
          <a:stretch>
            <a:fillRect/>
          </a:stretch>
        </p:blipFill>
        <p:spPr bwMode="auto">
          <a:xfrm>
            <a:off x="9216008" y="967036"/>
            <a:ext cx="6264696" cy="4972490"/>
          </a:xfrm>
          <a:prstGeom prst="rect">
            <a:avLst/>
          </a:prstGeom>
          <a:noFill/>
        </p:spPr>
      </p:pic>
      <p:pic>
        <p:nvPicPr>
          <p:cNvPr id="6146" name="Picture 2" descr="C:\Фото для соц сетей\d5M3Onyd45k.jpg"/>
          <p:cNvPicPr>
            <a:picLocks noChangeAspect="1" noChangeArrowheads="1"/>
          </p:cNvPicPr>
          <p:nvPr/>
        </p:nvPicPr>
        <p:blipFill>
          <a:blip r:embed="rId7" cstate="print"/>
          <a:srcRect t="29586"/>
          <a:stretch>
            <a:fillRect/>
          </a:stretch>
        </p:blipFill>
        <p:spPr bwMode="auto">
          <a:xfrm>
            <a:off x="1799184" y="5287516"/>
            <a:ext cx="8784976" cy="4639370"/>
          </a:xfrm>
          <a:prstGeom prst="rect">
            <a:avLst/>
          </a:prstGeom>
          <a:noFill/>
        </p:spPr>
      </p:pic>
      <p:pic>
        <p:nvPicPr>
          <p:cNvPr id="6147" name="Picture 3" descr="C:\Фото для соц сетей\pJarxG8nFFc.jpg"/>
          <p:cNvPicPr>
            <a:picLocks noChangeAspect="1" noChangeArrowheads="1"/>
          </p:cNvPicPr>
          <p:nvPr/>
        </p:nvPicPr>
        <p:blipFill>
          <a:blip r:embed="rId8" cstate="print"/>
          <a:srcRect l="17871" t="22945" r="27194"/>
          <a:stretch>
            <a:fillRect/>
          </a:stretch>
        </p:blipFill>
        <p:spPr bwMode="auto">
          <a:xfrm>
            <a:off x="12168336" y="5143500"/>
            <a:ext cx="4536504" cy="4772321"/>
          </a:xfrm>
          <a:prstGeom prst="rect">
            <a:avLst/>
          </a:prstGeom>
          <a:noFill/>
        </p:spPr>
      </p:pic>
      <p:pic>
        <p:nvPicPr>
          <p:cNvPr id="6148" name="Picture 4" descr="C:\Фото для соц сетей\uxMTZHmOQ2U.jpg"/>
          <p:cNvPicPr>
            <a:picLocks noChangeAspect="1" noChangeArrowheads="1"/>
          </p:cNvPicPr>
          <p:nvPr/>
        </p:nvPicPr>
        <p:blipFill>
          <a:blip r:embed="rId9" cstate="print"/>
          <a:srcRect l="2908" t="8840" b="11821"/>
          <a:stretch>
            <a:fillRect/>
          </a:stretch>
        </p:blipFill>
        <p:spPr bwMode="auto">
          <a:xfrm>
            <a:off x="1151112" y="390972"/>
            <a:ext cx="6696744" cy="467948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38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6500922" y="-4857820"/>
            <a:ext cx="18963665" cy="18299937"/>
          </a:xfrm>
          <a:prstGeom prst="rect">
            <a:avLst/>
          </a:prstGeom>
        </p:spPr>
      </p:pic>
      <p:pic>
        <p:nvPicPr>
          <p:cNvPr id="10246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104" y="823020"/>
            <a:ext cx="7344816" cy="73448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39</a:t>
            </a:r>
            <a:endParaRPr lang="ru-RU" sz="1100" dirty="0">
              <a:solidFill>
                <a:srgbClr val="792D2B"/>
              </a:solidFill>
            </a:endParaRPr>
          </a:p>
        </p:txBody>
      </p:sp>
      <p:pic>
        <p:nvPicPr>
          <p:cNvPr id="7" name="Picture 1" descr="C:\Фото для соц сетей\OAVL-AQARQ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36088" y="318964"/>
            <a:ext cx="7416824" cy="5567312"/>
          </a:xfrm>
          <a:prstGeom prst="rect">
            <a:avLst/>
          </a:prstGeom>
          <a:noFill/>
        </p:spPr>
      </p:pic>
      <p:pic>
        <p:nvPicPr>
          <p:cNvPr id="8" name="Picture 2" descr="C:\Фото для соц сетей\xs6N538LI7M.jpg"/>
          <p:cNvPicPr>
            <a:picLocks noChangeAspect="1" noChangeArrowheads="1"/>
          </p:cNvPicPr>
          <p:nvPr/>
        </p:nvPicPr>
        <p:blipFill>
          <a:blip r:embed="rId7" cstate="print"/>
          <a:srcRect t="9844" r="251"/>
          <a:stretch>
            <a:fillRect/>
          </a:stretch>
        </p:blipFill>
        <p:spPr bwMode="auto">
          <a:xfrm>
            <a:off x="9432032" y="6151612"/>
            <a:ext cx="3022776" cy="3642792"/>
          </a:xfrm>
          <a:prstGeom prst="rect">
            <a:avLst/>
          </a:prstGeom>
          <a:noFill/>
        </p:spPr>
      </p:pic>
      <p:pic>
        <p:nvPicPr>
          <p:cNvPr id="9" name="Picture 3" descr="C:\Фото для соц сетей\9ib0IJdEEl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76448" y="6284481"/>
            <a:ext cx="4536504" cy="3405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alphaModFix amt="85000"/>
          </a:blip>
          <a:srcRect/>
          <a:stretch>
            <a:fillRect/>
          </a:stretch>
        </p:blipFill>
        <p:spPr>
          <a:xfrm rot="437564">
            <a:off x="12315158" y="-774059"/>
            <a:ext cx="14184276" cy="1466075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719064" y="3559324"/>
          <a:ext cx="17073682" cy="313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47856" y="7591772"/>
            <a:ext cx="9497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680000"/>
                </a:solidFill>
              </a:rPr>
              <a:t>на 44,4 % больше в сравнении с 2023 годом</a:t>
            </a:r>
            <a:endParaRPr lang="ru-RU" sz="3600" b="1" dirty="0">
              <a:solidFill>
                <a:srgbClr val="68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071154">
            <a:off x="-9437503" y="810685"/>
            <a:ext cx="18085190" cy="216589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7856" y="-7385892"/>
            <a:ext cx="15350424" cy="153504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60024" y="390972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930346" y="2256340"/>
            <a:ext cx="4357654" cy="642942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Масленичные гулянья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930346" y="1399084"/>
            <a:ext cx="4357654" cy="71434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Рождественские встречи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930346" y="3042160"/>
            <a:ext cx="4357654" cy="3718763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Концерты ко Дню защитника Отечества, Международному женскому дню 8 Марта, Дню космонавтики, празднику Мира и труда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930339" y="7048956"/>
            <a:ext cx="4357654" cy="1928826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Праздники ко Дню защиты детей, Дню независимости России, Дню молодежи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pic>
        <p:nvPicPr>
          <p:cNvPr id="9217" name="Picture 1" descr="C:\Фото для соц сетей\АСП 1-е полугодие 2024\5yviKH3MEIo.jpg"/>
          <p:cNvPicPr>
            <a:picLocks noChangeAspect="1" noChangeArrowheads="1"/>
          </p:cNvPicPr>
          <p:nvPr/>
        </p:nvPicPr>
        <p:blipFill>
          <a:blip r:embed="rId5" cstate="print"/>
          <a:srcRect l="18771" t="7508" r="11777" b="1140"/>
          <a:stretch>
            <a:fillRect/>
          </a:stretch>
        </p:blipFill>
        <p:spPr bwMode="auto">
          <a:xfrm>
            <a:off x="8423920" y="1327076"/>
            <a:ext cx="5328592" cy="5256584"/>
          </a:xfrm>
          <a:prstGeom prst="rect">
            <a:avLst/>
          </a:prstGeom>
          <a:noFill/>
        </p:spPr>
      </p:pic>
      <p:pic>
        <p:nvPicPr>
          <p:cNvPr id="9218" name="Picture 2" descr="C:\Фото для соц сетей\АСП 1-е полугодие 2024\9c3e8fae-1c84-420e-9004-97a45e20995e.jpg"/>
          <p:cNvPicPr>
            <a:picLocks noChangeAspect="1" noChangeArrowheads="1"/>
          </p:cNvPicPr>
          <p:nvPr/>
        </p:nvPicPr>
        <p:blipFill>
          <a:blip r:embed="rId6" cstate="print"/>
          <a:srcRect l="10821" t="22197" r="5940" b="8992"/>
          <a:stretch>
            <a:fillRect/>
          </a:stretch>
        </p:blipFill>
        <p:spPr bwMode="auto">
          <a:xfrm>
            <a:off x="863080" y="5071492"/>
            <a:ext cx="7200800" cy="4464496"/>
          </a:xfrm>
          <a:prstGeom prst="rect">
            <a:avLst/>
          </a:prstGeom>
          <a:noFill/>
        </p:spPr>
      </p:pic>
      <p:pic>
        <p:nvPicPr>
          <p:cNvPr id="9219" name="Picture 3" descr="C:\Фото для соц сетей\АСП 1-е полугодие 2024\50c5efce-c3e3-4ccb-bc8e-b48bef4d6d39.jpg"/>
          <p:cNvPicPr>
            <a:picLocks noChangeAspect="1" noChangeArrowheads="1"/>
          </p:cNvPicPr>
          <p:nvPr/>
        </p:nvPicPr>
        <p:blipFill>
          <a:blip r:embed="rId7" cstate="print"/>
          <a:srcRect l="12224" t="19261" r="7768" b="18510"/>
          <a:stretch>
            <a:fillRect/>
          </a:stretch>
        </p:blipFill>
        <p:spPr bwMode="auto">
          <a:xfrm>
            <a:off x="8423920" y="6799684"/>
            <a:ext cx="5184576" cy="3024336"/>
          </a:xfrm>
          <a:prstGeom prst="rect">
            <a:avLst/>
          </a:prstGeom>
          <a:noFill/>
        </p:spPr>
      </p:pic>
      <p:pic>
        <p:nvPicPr>
          <p:cNvPr id="9220" name="Picture 4" descr="C:\Фото для соц сетей\АСП 1-е полугодие 2024\THpC3V4DBgw.jpg"/>
          <p:cNvPicPr>
            <a:picLocks noChangeAspect="1" noChangeArrowheads="1"/>
          </p:cNvPicPr>
          <p:nvPr/>
        </p:nvPicPr>
        <p:blipFill>
          <a:blip r:embed="rId8" cstate="print"/>
          <a:srcRect l="3100" t="21725" r="10916" b="22469"/>
          <a:stretch>
            <a:fillRect/>
          </a:stretch>
        </p:blipFill>
        <p:spPr bwMode="auto">
          <a:xfrm>
            <a:off x="359024" y="534988"/>
            <a:ext cx="7848872" cy="382250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40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7047863" y="-2001311"/>
            <a:ext cx="14962534" cy="144388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63680" y="318964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573156" y="500031"/>
            <a:ext cx="4714844" cy="1979173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7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Мероприятия, посвященные</a:t>
            </a:r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 79-й годовщине Великой Победы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501718" y="7591772"/>
            <a:ext cx="4786282" cy="1214447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Участие в районных фестивалях и конкурсах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501654" y="2911252"/>
            <a:ext cx="4786346" cy="2808312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Участие во всероссийских акциях с посещением на дому тружеников тыла и вдов ветеранов Великой Отечественной войны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573156" y="6007596"/>
            <a:ext cx="4714844" cy="1357322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err="1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Флешмобы</a:t>
            </a:r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 и акции в поддержку нашей Армии и Президента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680504" y="8959924"/>
            <a:ext cx="4607496" cy="1020734"/>
          </a:xfrm>
          <a:prstGeom prst="roundRect">
            <a:avLst/>
          </a:prstGeom>
          <a:solidFill>
            <a:srgbClr val="F1F5E7"/>
          </a:solidFill>
          <a:ln>
            <a:solidFill>
              <a:srgbClr val="381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2900" b="1" dirty="0" smtClean="0">
                <a:solidFill>
                  <a:srgbClr val="680000"/>
                </a:solidFill>
                <a:latin typeface="Aharoni" pitchFamily="2" charset="-79"/>
                <a:cs typeface="Aharoni" pitchFamily="2" charset="-79"/>
              </a:rPr>
              <a:t>Посиделки ко Дню добрых соседей</a:t>
            </a:r>
            <a:endParaRPr lang="ru-RU" sz="2900" b="1" dirty="0">
              <a:solidFill>
                <a:srgbClr val="680000"/>
              </a:solidFill>
              <a:cs typeface="Aharoni" pitchFamily="2" charset="-79"/>
            </a:endParaRPr>
          </a:p>
        </p:txBody>
      </p:sp>
      <p:pic>
        <p:nvPicPr>
          <p:cNvPr id="8193" name="Picture 1" descr="C:\Фото для соц сетей\АСП 1-е полугодие 2024\6e767372-4464-4c09-b9d6-312a34f624d2.jpg"/>
          <p:cNvPicPr>
            <a:picLocks noChangeAspect="1" noChangeArrowheads="1"/>
          </p:cNvPicPr>
          <p:nvPr/>
        </p:nvPicPr>
        <p:blipFill>
          <a:blip r:embed="rId3" cstate="print"/>
          <a:srcRect l="5902" t="21017" r="12413"/>
          <a:stretch>
            <a:fillRect/>
          </a:stretch>
        </p:blipFill>
        <p:spPr bwMode="auto">
          <a:xfrm>
            <a:off x="7919864" y="2191172"/>
            <a:ext cx="5256584" cy="2863020"/>
          </a:xfrm>
          <a:prstGeom prst="rect">
            <a:avLst/>
          </a:prstGeom>
          <a:noFill/>
        </p:spPr>
      </p:pic>
      <p:pic>
        <p:nvPicPr>
          <p:cNvPr id="8194" name="Picture 2" descr="C:\Фото для соц сетей\АСП 1-е полугодие 2024\8d9d1d55-9050-4104-930b-51363ec1847e.jpg"/>
          <p:cNvPicPr>
            <a:picLocks noChangeAspect="1" noChangeArrowheads="1"/>
          </p:cNvPicPr>
          <p:nvPr/>
        </p:nvPicPr>
        <p:blipFill>
          <a:blip r:embed="rId4" cstate="print"/>
          <a:srcRect l="21976" t="22932" r="628" b="8272"/>
          <a:stretch>
            <a:fillRect/>
          </a:stretch>
        </p:blipFill>
        <p:spPr bwMode="auto">
          <a:xfrm>
            <a:off x="431032" y="4639444"/>
            <a:ext cx="6048672" cy="4032448"/>
          </a:xfrm>
          <a:prstGeom prst="rect">
            <a:avLst/>
          </a:prstGeom>
          <a:noFill/>
        </p:spPr>
      </p:pic>
      <p:pic>
        <p:nvPicPr>
          <p:cNvPr id="8195" name="Picture 3" descr="C:\Фото для соц сетей\АСП 1-е полугодие 2024\77d31061-646d-49f4-99c7-688937261d45.jpg"/>
          <p:cNvPicPr>
            <a:picLocks noChangeAspect="1" noChangeArrowheads="1"/>
          </p:cNvPicPr>
          <p:nvPr/>
        </p:nvPicPr>
        <p:blipFill>
          <a:blip r:embed="rId5" cstate="print"/>
          <a:srcRect t="12163" r="7761" b="18911"/>
          <a:stretch>
            <a:fillRect/>
          </a:stretch>
        </p:blipFill>
        <p:spPr bwMode="auto">
          <a:xfrm>
            <a:off x="6695728" y="5719564"/>
            <a:ext cx="6681213" cy="3744416"/>
          </a:xfrm>
          <a:prstGeom prst="rect">
            <a:avLst/>
          </a:prstGeom>
          <a:noFill/>
        </p:spPr>
      </p:pic>
      <p:pic>
        <p:nvPicPr>
          <p:cNvPr id="8196" name="Picture 4" descr="C:\Фото для соц сетей\АСП 1-е полугодие 2024\pBKFDHO7e8s.jpg"/>
          <p:cNvPicPr>
            <a:picLocks noChangeAspect="1" noChangeArrowheads="1"/>
          </p:cNvPicPr>
          <p:nvPr/>
        </p:nvPicPr>
        <p:blipFill>
          <a:blip r:embed="rId6" cstate="print"/>
          <a:srcRect t="34709" r="2336" b="8888"/>
          <a:stretch>
            <a:fillRect/>
          </a:stretch>
        </p:blipFill>
        <p:spPr bwMode="auto">
          <a:xfrm>
            <a:off x="359024" y="1039044"/>
            <a:ext cx="7416824" cy="280831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41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1208" y="1527686"/>
            <a:ext cx="13938056" cy="13938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15236" y="-5929391"/>
            <a:ext cx="15350424" cy="15350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72166" y="214283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76801" name="Picture 1" descr="C:\Фото для соц сетей\82oaLWfm4e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1872" y="1327076"/>
            <a:ext cx="9808187" cy="7356140"/>
          </a:xfrm>
          <a:prstGeom prst="rect">
            <a:avLst/>
          </a:prstGeom>
          <a:noFill/>
        </p:spPr>
      </p:pic>
      <p:pic>
        <p:nvPicPr>
          <p:cNvPr id="76802" name="Picture 2" descr="C:\Фото для соц сетей\vslEy4m3nCk.jpg"/>
          <p:cNvPicPr>
            <a:picLocks noChangeAspect="1" noChangeArrowheads="1"/>
          </p:cNvPicPr>
          <p:nvPr/>
        </p:nvPicPr>
        <p:blipFill>
          <a:blip r:embed="rId7" cstate="print"/>
          <a:srcRect l="13572" t="13351" r="3162"/>
          <a:stretch>
            <a:fillRect/>
          </a:stretch>
        </p:blipFill>
        <p:spPr bwMode="auto">
          <a:xfrm>
            <a:off x="503040" y="2119164"/>
            <a:ext cx="7196448" cy="56166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42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7047863" y="-2001311"/>
            <a:ext cx="14962534" cy="144388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63680" y="318964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 t="18446" r="198"/>
          <a:stretch>
            <a:fillRect/>
          </a:stretch>
        </p:blipFill>
        <p:spPr bwMode="auto">
          <a:xfrm>
            <a:off x="863080" y="1255068"/>
            <a:ext cx="6645710" cy="407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 b="22803"/>
          <a:stretch>
            <a:fillRect/>
          </a:stretch>
        </p:blipFill>
        <p:spPr bwMode="auto">
          <a:xfrm>
            <a:off x="503040" y="5647556"/>
            <a:ext cx="696478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3" name="Picture 5" descr="https://sun9-55.userapi.com/impg/Jh-3vJE_KAp1_YfThVmt_pAZcd-p827QUis77A/IVNTgtMWy0Q.jpg?size=2560x1920&amp;quality=95&amp;sign=5d3af5f39375f1738ce47297e904f3d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5888" y="1975148"/>
            <a:ext cx="8928992" cy="66967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43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1208" y="1527686"/>
            <a:ext cx="13938056" cy="13938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15236" y="-5929391"/>
            <a:ext cx="15350424" cy="15350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72166" y="214283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74754" name="Picture 2" descr="C:\Фото для соц сетей\Готово\2024\Апрель 2024\10.04 Уборка Алексеевский СДК\30bc75ef-05d9-4a10-8f05-30edfa657466.jpg"/>
          <p:cNvPicPr>
            <a:picLocks noChangeAspect="1" noChangeArrowheads="1"/>
          </p:cNvPicPr>
          <p:nvPr/>
        </p:nvPicPr>
        <p:blipFill>
          <a:blip r:embed="rId6" cstate="print"/>
          <a:srcRect l="16537" t="13049" r="9045" b="12589"/>
          <a:stretch>
            <a:fillRect/>
          </a:stretch>
        </p:blipFill>
        <p:spPr bwMode="auto">
          <a:xfrm>
            <a:off x="647057" y="534988"/>
            <a:ext cx="5861020" cy="4392488"/>
          </a:xfrm>
          <a:prstGeom prst="rect">
            <a:avLst/>
          </a:prstGeom>
          <a:noFill/>
        </p:spPr>
      </p:pic>
      <p:pic>
        <p:nvPicPr>
          <p:cNvPr id="74755" name="Picture 3" descr="C:\Фото для соц сетей\Готово\2024\Апрель 2024\10.04 Уборка Алексеевский СДК\f4f6aafd-5976-4e45-a1ee-e9e834b3a92b.jpg"/>
          <p:cNvPicPr>
            <a:picLocks noChangeAspect="1" noChangeArrowheads="1"/>
          </p:cNvPicPr>
          <p:nvPr/>
        </p:nvPicPr>
        <p:blipFill>
          <a:blip r:embed="rId7" cstate="print"/>
          <a:srcRect l="5510" t="32287" r="10032" b="-11"/>
          <a:stretch>
            <a:fillRect/>
          </a:stretch>
        </p:blipFill>
        <p:spPr bwMode="auto">
          <a:xfrm>
            <a:off x="6983760" y="1327076"/>
            <a:ext cx="6397348" cy="3847356"/>
          </a:xfrm>
          <a:prstGeom prst="rect">
            <a:avLst/>
          </a:prstGeom>
          <a:noFill/>
        </p:spPr>
      </p:pic>
      <p:pic>
        <p:nvPicPr>
          <p:cNvPr id="74756" name="Picture 4" descr="C:\Фото для соц сетей\Готово\2024\Февраль 2024\29.02 Уборка Александровка\7Nl8PSzx4fE.jpg"/>
          <p:cNvPicPr>
            <a:picLocks noChangeAspect="1" noChangeArrowheads="1"/>
          </p:cNvPicPr>
          <p:nvPr/>
        </p:nvPicPr>
        <p:blipFill>
          <a:blip r:embed="rId8" cstate="print"/>
          <a:srcRect l="17315" t="23104" b="12717"/>
          <a:stretch>
            <a:fillRect/>
          </a:stretch>
        </p:blipFill>
        <p:spPr bwMode="auto">
          <a:xfrm>
            <a:off x="2879304" y="5359524"/>
            <a:ext cx="7848872" cy="4569118"/>
          </a:xfrm>
          <a:prstGeom prst="rect">
            <a:avLst/>
          </a:prstGeom>
          <a:noFill/>
        </p:spPr>
      </p:pic>
      <p:pic>
        <p:nvPicPr>
          <p:cNvPr id="74757" name="Picture 5" descr="C:\Фото для соц сетей\Готово\2024\Апрель 2024\27.04 Площадка\f5ff8e9a-fbb5-4e67-8ed1-00d3291ff2cb.jpg"/>
          <p:cNvPicPr>
            <a:picLocks noChangeAspect="1" noChangeArrowheads="1"/>
          </p:cNvPicPr>
          <p:nvPr/>
        </p:nvPicPr>
        <p:blipFill>
          <a:blip r:embed="rId9" cstate="print"/>
          <a:srcRect l="7365" t="13856" r="12251" b="16360"/>
          <a:stretch>
            <a:fillRect/>
          </a:stretch>
        </p:blipFill>
        <p:spPr bwMode="auto">
          <a:xfrm>
            <a:off x="13752512" y="1615108"/>
            <a:ext cx="4208564" cy="71287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44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1208" y="1527686"/>
            <a:ext cx="13938056" cy="13938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15236" y="-5929391"/>
            <a:ext cx="15350424" cy="15350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39544" y="390972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73730" name="Picture 2" descr="C:\Фото для соц сетей\Готово\2024\Май 2024\10.05 Посещение\7c3ec71a-d55b-421b-b984-87f57ed4e4d4.jpg"/>
          <p:cNvPicPr>
            <a:picLocks noChangeAspect="1" noChangeArrowheads="1"/>
          </p:cNvPicPr>
          <p:nvPr/>
        </p:nvPicPr>
        <p:blipFill>
          <a:blip r:embed="rId6" cstate="print"/>
          <a:srcRect t="8827"/>
          <a:stretch>
            <a:fillRect/>
          </a:stretch>
        </p:blipFill>
        <p:spPr bwMode="auto">
          <a:xfrm>
            <a:off x="9648056" y="1615108"/>
            <a:ext cx="3978275" cy="5898034"/>
          </a:xfrm>
          <a:prstGeom prst="rect">
            <a:avLst/>
          </a:prstGeom>
          <a:noFill/>
        </p:spPr>
      </p:pic>
      <p:pic>
        <p:nvPicPr>
          <p:cNvPr id="73731" name="Picture 3" descr="C:\Фото для соц сетей\Готово\2024\Май 2024\10.05 Посещение\980edb86-2d22-4296-bfdb-30913073acf4.jpg"/>
          <p:cNvPicPr>
            <a:picLocks noChangeAspect="1" noChangeArrowheads="1"/>
          </p:cNvPicPr>
          <p:nvPr/>
        </p:nvPicPr>
        <p:blipFill>
          <a:blip r:embed="rId7" cstate="print"/>
          <a:srcRect t="11492" r="2258"/>
          <a:stretch>
            <a:fillRect/>
          </a:stretch>
        </p:blipFill>
        <p:spPr bwMode="auto">
          <a:xfrm>
            <a:off x="5327576" y="1615108"/>
            <a:ext cx="3888432" cy="7209359"/>
          </a:xfrm>
          <a:prstGeom prst="rect">
            <a:avLst/>
          </a:prstGeom>
          <a:noFill/>
        </p:spPr>
      </p:pic>
      <p:pic>
        <p:nvPicPr>
          <p:cNvPr id="73732" name="Picture 4" descr="C:\Фото для соц сетей\Готово\2024\Май 2024\10.05 Посещение\2174e558-8377-4019-bbdf-dd90a09a85a0.jpg"/>
          <p:cNvPicPr>
            <a:picLocks noChangeAspect="1" noChangeArrowheads="1"/>
          </p:cNvPicPr>
          <p:nvPr/>
        </p:nvPicPr>
        <p:blipFill>
          <a:blip r:embed="rId8" cstate="print"/>
          <a:srcRect l="16051" t="17010" r="7405" b="-1350"/>
          <a:stretch>
            <a:fillRect/>
          </a:stretch>
        </p:blipFill>
        <p:spPr bwMode="auto">
          <a:xfrm>
            <a:off x="575048" y="1615108"/>
            <a:ext cx="4248472" cy="6241582"/>
          </a:xfrm>
          <a:prstGeom prst="rect">
            <a:avLst/>
          </a:prstGeom>
          <a:noFill/>
        </p:spPr>
      </p:pic>
      <p:pic>
        <p:nvPicPr>
          <p:cNvPr id="73733" name="Picture 5" descr="C:\Фото для соц сетей\Готово\2024\Май 2024\10.05 Посещение\9601b456-2263-4f71-a154-f400997dd239.jpg"/>
          <p:cNvPicPr>
            <a:picLocks noChangeAspect="1" noChangeArrowheads="1"/>
          </p:cNvPicPr>
          <p:nvPr/>
        </p:nvPicPr>
        <p:blipFill>
          <a:blip r:embed="rId9" cstate="print"/>
          <a:srcRect t="11764"/>
          <a:stretch>
            <a:fillRect/>
          </a:stretch>
        </p:blipFill>
        <p:spPr bwMode="auto">
          <a:xfrm>
            <a:off x="13968536" y="1615108"/>
            <a:ext cx="3978275" cy="648126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45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1208" y="1527686"/>
            <a:ext cx="13938056" cy="13938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15236" y="-5929391"/>
            <a:ext cx="15350424" cy="15350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31632" y="1255068"/>
            <a:ext cx="81439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8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Культура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75780" name="Picture 4" descr="C:\Фото для соц сетей\АСП 1-е полугодие 2024\56fa4b04-1114-4476-91eb-576a6f97ca80.jpg"/>
          <p:cNvPicPr>
            <a:picLocks noChangeAspect="1" noChangeArrowheads="1"/>
          </p:cNvPicPr>
          <p:nvPr/>
        </p:nvPicPr>
        <p:blipFill>
          <a:blip r:embed="rId6" cstate="print"/>
          <a:srcRect l="4350" t="12943" r="5743" b="16370"/>
          <a:stretch>
            <a:fillRect/>
          </a:stretch>
        </p:blipFill>
        <p:spPr bwMode="auto">
          <a:xfrm>
            <a:off x="13320464" y="5071492"/>
            <a:ext cx="4248472" cy="4865186"/>
          </a:xfrm>
          <a:prstGeom prst="rect">
            <a:avLst/>
          </a:prstGeom>
          <a:noFill/>
        </p:spPr>
      </p:pic>
      <p:pic>
        <p:nvPicPr>
          <p:cNvPr id="75781" name="Picture 5" descr="C:\Фото для соц сетей\АСП 1-е полугодие 2024\NVAO7WLWI2w.jpg"/>
          <p:cNvPicPr>
            <a:picLocks noChangeAspect="1" noChangeArrowheads="1"/>
          </p:cNvPicPr>
          <p:nvPr/>
        </p:nvPicPr>
        <p:blipFill>
          <a:blip r:embed="rId7" cstate="print"/>
          <a:srcRect t="20813" r="1140" b="11546"/>
          <a:stretch>
            <a:fillRect/>
          </a:stretch>
        </p:blipFill>
        <p:spPr bwMode="auto">
          <a:xfrm>
            <a:off x="1079104" y="6151612"/>
            <a:ext cx="5472608" cy="2808312"/>
          </a:xfrm>
          <a:prstGeom prst="rect">
            <a:avLst/>
          </a:prstGeom>
          <a:noFill/>
        </p:spPr>
      </p:pic>
      <p:pic>
        <p:nvPicPr>
          <p:cNvPr id="75782" name="Picture 6" descr="C:\Фото для соц сетей\АСП 1-е полугодие 2024\TvvEPiDP5_k.jpg"/>
          <p:cNvPicPr>
            <a:picLocks noChangeAspect="1" noChangeArrowheads="1"/>
          </p:cNvPicPr>
          <p:nvPr/>
        </p:nvPicPr>
        <p:blipFill>
          <a:blip r:embed="rId8" cstate="print"/>
          <a:srcRect t="41845" b="10575"/>
          <a:stretch>
            <a:fillRect/>
          </a:stretch>
        </p:blipFill>
        <p:spPr bwMode="auto">
          <a:xfrm>
            <a:off x="503040" y="895028"/>
            <a:ext cx="6696744" cy="4248472"/>
          </a:xfrm>
          <a:prstGeom prst="rect">
            <a:avLst/>
          </a:prstGeom>
          <a:noFill/>
        </p:spPr>
      </p:pic>
      <p:pic>
        <p:nvPicPr>
          <p:cNvPr id="75778" name="Picture 2" descr="C:\Фото для соц сетей\АСП 1-е полугодие 2024\2MV1MBH6Pt0.jpg"/>
          <p:cNvPicPr>
            <a:picLocks noChangeAspect="1" noChangeArrowheads="1"/>
          </p:cNvPicPr>
          <p:nvPr/>
        </p:nvPicPr>
        <p:blipFill>
          <a:blip r:embed="rId9" cstate="print"/>
          <a:srcRect l="9276" t="15140" r="14338"/>
          <a:stretch>
            <a:fillRect/>
          </a:stretch>
        </p:blipFill>
        <p:spPr bwMode="auto">
          <a:xfrm>
            <a:off x="12600384" y="318964"/>
            <a:ext cx="5328592" cy="4439816"/>
          </a:xfrm>
          <a:prstGeom prst="rect">
            <a:avLst/>
          </a:prstGeom>
          <a:noFill/>
        </p:spPr>
      </p:pic>
      <p:pic>
        <p:nvPicPr>
          <p:cNvPr id="75779" name="Picture 3" descr="C:\Фото для соц сетей\АСП 1-е полугодие 2024\5b84a6fb-db6b-465c-8065-15e986eed136.jpg"/>
          <p:cNvPicPr>
            <a:picLocks noChangeAspect="1" noChangeArrowheads="1"/>
          </p:cNvPicPr>
          <p:nvPr/>
        </p:nvPicPr>
        <p:blipFill>
          <a:blip r:embed="rId10" cstate="print"/>
          <a:srcRect l="5676" r="8033"/>
          <a:stretch>
            <a:fillRect/>
          </a:stretch>
        </p:blipFill>
        <p:spPr bwMode="auto">
          <a:xfrm>
            <a:off x="6767736" y="3631332"/>
            <a:ext cx="6192688" cy="478249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46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95014" y="1208919"/>
            <a:ext cx="15350424" cy="15350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783960" y="2047156"/>
            <a:ext cx="83164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 smtClean="0">
                <a:solidFill>
                  <a:srgbClr val="460000"/>
                </a:solidFill>
              </a:rPr>
              <a:t>       14 сентября 2025 года состоятся выборы губернатора Ростовской области. </a:t>
            </a:r>
          </a:p>
          <a:p>
            <a:pPr algn="just"/>
            <a:r>
              <a:rPr lang="ru-RU" sz="4800" b="1" dirty="0" smtClean="0">
                <a:solidFill>
                  <a:srgbClr val="460000"/>
                </a:solidFill>
              </a:rPr>
              <a:t>       Призываем прийти на избирательные участки и сделать свой выбор будущего нашего региона!</a:t>
            </a:r>
            <a:endParaRPr lang="ru-RU" sz="4800" b="1" dirty="0">
              <a:solidFill>
                <a:srgbClr val="460000"/>
              </a:solidFill>
              <a:cs typeface="Aharoni" charset="-79"/>
            </a:endParaRPr>
          </a:p>
        </p:txBody>
      </p: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032" y="2047156"/>
            <a:ext cx="7724775" cy="54483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47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Схема 22"/>
          <p:cNvGraphicFramePr/>
          <p:nvPr/>
        </p:nvGraphicFramePr>
        <p:xfrm>
          <a:off x="3357522" y="357154"/>
          <a:ext cx="16645054" cy="9572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Karina\Downloads\IMG_7483.jpg"/>
          <p:cNvPicPr>
            <a:picLocks noChangeAspect="1" noChangeArrowheads="1"/>
          </p:cNvPicPr>
          <p:nvPr/>
        </p:nvPicPr>
        <p:blipFill>
          <a:blip r:embed="rId7" cstate="print"/>
          <a:srcRect t="9222" b="5339"/>
          <a:stretch>
            <a:fillRect/>
          </a:stretch>
        </p:blipFill>
        <p:spPr bwMode="auto">
          <a:xfrm>
            <a:off x="9864080" y="3775348"/>
            <a:ext cx="3719392" cy="3021281"/>
          </a:xfrm>
          <a:prstGeom prst="rect">
            <a:avLst/>
          </a:prstGeom>
          <a:noFill/>
        </p:spPr>
      </p:pic>
      <p:sp>
        <p:nvSpPr>
          <p:cNvPr id="5" name="TextBox 3"/>
          <p:cNvSpPr txBox="1"/>
          <p:nvPr/>
        </p:nvSpPr>
        <p:spPr>
          <a:xfrm>
            <a:off x="428564" y="3428988"/>
            <a:ext cx="478634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6600" b="1" u="sng" dirty="0" smtClean="0">
                <a:solidFill>
                  <a:srgbClr val="680000"/>
                </a:solidFill>
                <a:latin typeface="Noto Serif Display Light"/>
              </a:rPr>
              <a:t>Задачи на 2025 год</a:t>
            </a:r>
            <a:endParaRPr lang="en-US" sz="6600" b="1" u="sng" dirty="0">
              <a:solidFill>
                <a:srgbClr val="680000"/>
              </a:solidFill>
              <a:latin typeface="Noto Serif Display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48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647056" y="534988"/>
          <a:ext cx="17065896" cy="9433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49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50276" y="-68186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alphaModFix amt="80000"/>
          </a:blip>
          <a:srcRect/>
          <a:stretch>
            <a:fillRect/>
          </a:stretch>
        </p:blipFill>
        <p:spPr>
          <a:xfrm>
            <a:off x="-6557517" y="-4415187"/>
            <a:ext cx="18963666" cy="18299937"/>
          </a:xfrm>
          <a:prstGeom prst="rect">
            <a:avLst/>
          </a:prstGeom>
        </p:spPr>
      </p:pic>
      <p:sp>
        <p:nvSpPr>
          <p:cNvPr id="9" name="TextBox 10"/>
          <p:cNvSpPr txBox="1"/>
          <p:nvPr/>
        </p:nvSpPr>
        <p:spPr>
          <a:xfrm>
            <a:off x="285691" y="285716"/>
            <a:ext cx="1393041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ru-RU" sz="66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Нормотворческая деятельность</a:t>
            </a:r>
            <a:endParaRPr lang="en-US" sz="6600" b="1" u="sng" dirty="0">
              <a:ln>
                <a:solidFill>
                  <a:srgbClr val="FFC000"/>
                </a:solidFill>
              </a:ln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285820" y="1500167"/>
          <a:ext cx="12192000" cy="812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986" name="AutoShape 2" descr="3d человечки для презентаций powerpoint: 3d человечки для презентаций  powerpoint картинки - Э.Х.О. | ЗД-МИР"/>
          <p:cNvSpPr>
            <a:spLocks noChangeAspect="1" noChangeArrowheads="1"/>
          </p:cNvSpPr>
          <p:nvPr/>
        </p:nvSpPr>
        <p:spPr bwMode="auto">
          <a:xfrm>
            <a:off x="155574" y="-144463"/>
            <a:ext cx="304800" cy="304802"/>
          </a:xfrm>
          <a:prstGeom prst="rect">
            <a:avLst/>
          </a:prstGeom>
          <a:noFill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43" descr="http://zd-mir.com/assents/image/5664ecacb81f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36" y="285720"/>
            <a:ext cx="3581392" cy="2901557"/>
          </a:xfrm>
          <a:prstGeom prst="rect">
            <a:avLst/>
          </a:prstGeom>
          <a:noFill/>
        </p:spPr>
      </p:pic>
      <p:pic>
        <p:nvPicPr>
          <p:cNvPr id="13" name="Picture 45" descr="На территории ЕАО работает программа по поддержке местных инициатив | РИА  Биробиджан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543" y="3571870"/>
            <a:ext cx="3559138" cy="2912561"/>
          </a:xfrm>
          <a:prstGeom prst="rect">
            <a:avLst/>
          </a:prstGeom>
          <a:noFill/>
        </p:spPr>
      </p:pic>
      <p:pic>
        <p:nvPicPr>
          <p:cNvPr id="14" name="Picture 47" descr="Обои для телефона белый фон человечки презентаци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63731" y="6715141"/>
            <a:ext cx="3582950" cy="268721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5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Схема 22"/>
          <p:cNvGraphicFramePr/>
          <p:nvPr/>
        </p:nvGraphicFramePr>
        <p:xfrm>
          <a:off x="3357522" y="357154"/>
          <a:ext cx="16645054" cy="9572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Karina\Downloads\IMG_7483.jpg"/>
          <p:cNvPicPr>
            <a:picLocks noChangeAspect="1" noChangeArrowheads="1"/>
          </p:cNvPicPr>
          <p:nvPr/>
        </p:nvPicPr>
        <p:blipFill>
          <a:blip r:embed="rId7" cstate="print"/>
          <a:srcRect t="9222" b="5339"/>
          <a:stretch>
            <a:fillRect/>
          </a:stretch>
        </p:blipFill>
        <p:spPr bwMode="auto">
          <a:xfrm>
            <a:off x="9864080" y="3775348"/>
            <a:ext cx="3719392" cy="3021281"/>
          </a:xfrm>
          <a:prstGeom prst="rect">
            <a:avLst/>
          </a:prstGeom>
          <a:noFill/>
        </p:spPr>
      </p:pic>
      <p:sp>
        <p:nvSpPr>
          <p:cNvPr id="5" name="TextBox 3"/>
          <p:cNvSpPr txBox="1"/>
          <p:nvPr/>
        </p:nvSpPr>
        <p:spPr>
          <a:xfrm>
            <a:off x="428564" y="3428988"/>
            <a:ext cx="478634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6600" b="1" u="sng" dirty="0" smtClean="0">
                <a:solidFill>
                  <a:srgbClr val="680000"/>
                </a:solidFill>
                <a:latin typeface="Noto Serif Display Light"/>
              </a:rPr>
              <a:t>Задачи на 2025 год</a:t>
            </a:r>
            <a:endParaRPr lang="en-US" sz="6600" b="1" u="sng" dirty="0">
              <a:solidFill>
                <a:srgbClr val="680000"/>
              </a:solidFill>
              <a:latin typeface="Noto Serif Display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50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3"/>
          <p:cNvSpPr txBox="1"/>
          <p:nvPr/>
        </p:nvSpPr>
        <p:spPr>
          <a:xfrm>
            <a:off x="2071638" y="1000097"/>
            <a:ext cx="1400184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6600" b="1" dirty="0" smtClean="0">
                <a:solidFill>
                  <a:srgbClr val="680000"/>
                </a:solidFill>
                <a:latin typeface="Noto Serif Display Light"/>
              </a:rPr>
              <a:t>Успех преобразований зависит от нашей совместной работы!</a:t>
            </a:r>
            <a:endParaRPr lang="en-US" sz="6600" b="1" dirty="0">
              <a:solidFill>
                <a:srgbClr val="680000"/>
              </a:solidFill>
              <a:latin typeface="Noto Serif Display Light"/>
            </a:endParaRPr>
          </a:p>
        </p:txBody>
      </p:sp>
      <p:pic>
        <p:nvPicPr>
          <p:cNvPr id="2050" name="Picture 2" descr="https://centro-pol.ru/wp-content/uploads/2019/04/den-narodnogo-edinst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440" y="3487316"/>
            <a:ext cx="9938647" cy="62113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51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3"/>
          <p:cNvSpPr txBox="1"/>
          <p:nvPr/>
        </p:nvSpPr>
        <p:spPr>
          <a:xfrm>
            <a:off x="2071638" y="4000498"/>
            <a:ext cx="1400184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6600" b="1" dirty="0" smtClean="0">
                <a:solidFill>
                  <a:srgbClr val="680000"/>
                </a:solidFill>
                <a:latin typeface="Noto Serif Display Light"/>
              </a:rPr>
              <a:t>Благодарю за внимание!</a:t>
            </a:r>
            <a:endParaRPr lang="en-US" sz="6600" b="1" dirty="0">
              <a:solidFill>
                <a:srgbClr val="680000"/>
              </a:solidFill>
              <a:latin typeface="Noto Serif Display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35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mtClean="0">
                <a:solidFill>
                  <a:srgbClr val="792D2B"/>
                </a:solidFill>
              </a:rPr>
              <a:t>52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50276" y="-68186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alphaModFix amt="80000"/>
          </a:blip>
          <a:srcRect/>
          <a:stretch>
            <a:fillRect/>
          </a:stretch>
        </p:blipFill>
        <p:spPr>
          <a:xfrm>
            <a:off x="-7345832" y="-4577580"/>
            <a:ext cx="18963666" cy="18299937"/>
          </a:xfrm>
          <a:prstGeom prst="rect">
            <a:avLst/>
          </a:prstGeom>
        </p:spPr>
      </p:pic>
      <p:sp>
        <p:nvSpPr>
          <p:cNvPr id="41986" name="AutoShape 2" descr="3d человечки для презентаций powerpoint: 3d человечки для презентаций  powerpoint картинки - Э.Х.О. | ЗД-МИР"/>
          <p:cNvSpPr>
            <a:spLocks noChangeAspect="1" noChangeArrowheads="1"/>
          </p:cNvSpPr>
          <p:nvPr/>
        </p:nvSpPr>
        <p:spPr bwMode="auto">
          <a:xfrm>
            <a:off x="155574" y="-144463"/>
            <a:ext cx="304800" cy="304802"/>
          </a:xfrm>
          <a:prstGeom prst="rect">
            <a:avLst/>
          </a:prstGeom>
          <a:noFill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079104" y="978359"/>
            <a:ext cx="158417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Segoe UI" pitchFamily="34" charset="0"/>
              </a:rPr>
              <a:t>По вопросам службы по контракту звоните 8 (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Segoe UI" pitchFamily="34" charset="0"/>
              </a:rPr>
              <a:t>86341) 3-14-91</a:t>
            </a:r>
            <a:endParaRPr kumimoji="0" lang="ru-RU" sz="6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040" y="2551212"/>
            <a:ext cx="8297795" cy="612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8016" y="2551212"/>
            <a:ext cx="8301322" cy="614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6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32" y="390972"/>
            <a:ext cx="4032448" cy="718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0049" y="390972"/>
            <a:ext cx="4020221" cy="748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8056" y="318964"/>
            <a:ext cx="4104457" cy="763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552" y="318964"/>
            <a:ext cx="3746437" cy="651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3800" y="6007596"/>
            <a:ext cx="3043188" cy="382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5328" y="5359524"/>
            <a:ext cx="3419002" cy="365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7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50276" y="-6818636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6409728" y="-4361556"/>
            <a:ext cx="18963666" cy="18299937"/>
          </a:xfrm>
          <a:prstGeom prst="rect">
            <a:avLst/>
          </a:prstGeom>
        </p:spPr>
      </p:pic>
      <p:sp>
        <p:nvSpPr>
          <p:cNvPr id="9" name="TextBox 10"/>
          <p:cNvSpPr txBox="1"/>
          <p:nvPr/>
        </p:nvSpPr>
        <p:spPr>
          <a:xfrm>
            <a:off x="1727176" y="390972"/>
            <a:ext cx="13930410" cy="1754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ru-RU" sz="66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Поддержка ребят </a:t>
            </a:r>
            <a:br>
              <a:rPr lang="ru-RU" sz="66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</a:br>
            <a:r>
              <a:rPr lang="ru-RU" sz="66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cs typeface="Aharoni" pitchFamily="2" charset="-79"/>
              </a:rPr>
              <a:t>в зоне СВО</a:t>
            </a:r>
            <a:endParaRPr lang="en-US" sz="6600" b="1" u="sng" dirty="0">
              <a:ln>
                <a:solidFill>
                  <a:srgbClr val="FFC000"/>
                </a:solidFill>
              </a:ln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1986" name="AutoShape 2" descr="3d человечки для презентаций powerpoint: 3d человечки для презентаций  powerpoint картинки - Э.Х.О. | ЗД-МИР"/>
          <p:cNvSpPr>
            <a:spLocks noChangeAspect="1" noChangeArrowheads="1"/>
          </p:cNvSpPr>
          <p:nvPr/>
        </p:nvSpPr>
        <p:spPr bwMode="auto">
          <a:xfrm>
            <a:off x="155574" y="-144463"/>
            <a:ext cx="304800" cy="304802"/>
          </a:xfrm>
          <a:prstGeom prst="rect">
            <a:avLst/>
          </a:prstGeom>
          <a:noFill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407" name="Picture 15" descr="https://lakovleva-yulia-ds12lmr.edumsko.ru/uploads/64600/64524/section/2625377/Pz-Rm1upyN_F_1200x0_AybP2us9.png"/>
          <p:cNvPicPr>
            <a:picLocks noChangeAspect="1" noChangeArrowheads="1"/>
          </p:cNvPicPr>
          <p:nvPr/>
        </p:nvPicPr>
        <p:blipFill>
          <a:blip r:embed="rId5" cstate="print"/>
          <a:srcRect t="35459"/>
          <a:stretch>
            <a:fillRect/>
          </a:stretch>
        </p:blipFill>
        <p:spPr bwMode="auto">
          <a:xfrm>
            <a:off x="13320464" y="390972"/>
            <a:ext cx="3913925" cy="1724050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 l="8536" t="11428" r="9183"/>
          <a:stretch>
            <a:fillRect/>
          </a:stretch>
        </p:blipFill>
        <p:spPr bwMode="auto">
          <a:xfrm>
            <a:off x="503040" y="895028"/>
            <a:ext cx="41027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 l="11800" t="5898" r="19097" b="7437"/>
          <a:stretch>
            <a:fillRect/>
          </a:stretch>
        </p:blipFill>
        <p:spPr bwMode="auto">
          <a:xfrm>
            <a:off x="11736288" y="6007596"/>
            <a:ext cx="609187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/>
          <a:srcRect t="24774" r="448" b="5624"/>
          <a:stretch>
            <a:fillRect/>
          </a:stretch>
        </p:blipFill>
        <p:spPr bwMode="auto">
          <a:xfrm>
            <a:off x="359024" y="4927476"/>
            <a:ext cx="4680520" cy="50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/>
          <a:srcRect l="2941" r="4923" b="16758"/>
          <a:stretch>
            <a:fillRect/>
          </a:stretch>
        </p:blipFill>
        <p:spPr bwMode="auto">
          <a:xfrm>
            <a:off x="10800184" y="2767236"/>
            <a:ext cx="708461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 cstate="print"/>
          <a:srcRect t="9276" r="2563"/>
          <a:stretch>
            <a:fillRect/>
          </a:stretch>
        </p:blipFill>
        <p:spPr bwMode="auto">
          <a:xfrm>
            <a:off x="5327576" y="2263180"/>
            <a:ext cx="5040560" cy="351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 cstate="print"/>
          <a:srcRect l="8257" t="32620" r="2560"/>
          <a:stretch>
            <a:fillRect/>
          </a:stretch>
        </p:blipFill>
        <p:spPr bwMode="auto">
          <a:xfrm>
            <a:off x="5183560" y="6151612"/>
            <a:ext cx="6425440" cy="3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8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-5000724" y="-5000696"/>
            <a:ext cx="18963665" cy="18299937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359024" y="1975148"/>
          <a:ext cx="17569952" cy="719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1943200" y="606996"/>
            <a:ext cx="14473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81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информации ОСЗН Матвеево-Курганского района жителям Алексеевского сельского поселения предоставлены следующие выплаты</a:t>
            </a:r>
            <a:endParaRPr lang="ru-RU" sz="4000" b="1" dirty="0">
              <a:solidFill>
                <a:srgbClr val="381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57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92D2B"/>
                </a:solidFill>
              </a:rPr>
              <a:t>9</a:t>
            </a:r>
            <a:endParaRPr lang="ru-RU" sz="1100" dirty="0">
              <a:solidFill>
                <a:srgbClr val="792D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16942</TotalTime>
  <Words>1250</Words>
  <Application>Microsoft Office PowerPoint</Application>
  <PresentationFormat>Произвольный</PresentationFormat>
  <Paragraphs>264</Paragraphs>
  <Slides>52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4" baseType="lpstr">
      <vt:lpstr>Arial</vt:lpstr>
      <vt:lpstr>Anaphora Fat Bold</vt:lpstr>
      <vt:lpstr>TT Commons Pro Bold</vt:lpstr>
      <vt:lpstr>Calibri</vt:lpstr>
      <vt:lpstr>Times New Roman</vt:lpstr>
      <vt:lpstr>Aharoni</vt:lpstr>
      <vt:lpstr>Segoe UI</vt:lpstr>
      <vt:lpstr>Tahoma</vt:lpstr>
      <vt:lpstr>Modern No. 20</vt:lpstr>
      <vt:lpstr>TT Commons Pro</vt:lpstr>
      <vt:lpstr>Noto Serif Display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Напоминания о мастер-классе</dc:title>
  <cp:lastModifiedBy>Karina</cp:lastModifiedBy>
  <cp:revision>401</cp:revision>
  <dcterms:created xsi:type="dcterms:W3CDTF">2006-08-16T00:00:00Z</dcterms:created>
  <dcterms:modified xsi:type="dcterms:W3CDTF">2025-02-06T20:20:49Z</dcterms:modified>
  <dc:identifier>DAE3tPhg5BA</dc:identifier>
</cp:coreProperties>
</file>